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3ad37b3e454d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cb1668239349cf"/>
  </p:sldMasterIdLst>
  <p:sldIdLst>
    <p:sldId xmlns:r="http://schemas.openxmlformats.org/officeDocument/2006/relationships" id="256" r:id="Rff1f65d32b344bf3"/>
    <p:sldId xmlns:r="http://schemas.openxmlformats.org/officeDocument/2006/relationships" id="257" r:id="R078f9f7f25bf4807"/>
    <p:sldId xmlns:r="http://schemas.openxmlformats.org/officeDocument/2006/relationships" id="258" r:id="Rb5e0485bdc264187"/>
    <p:sldId xmlns:r="http://schemas.openxmlformats.org/officeDocument/2006/relationships" id="259" r:id="Rd0e7429578934759"/>
    <p:sldId xmlns:r="http://schemas.openxmlformats.org/officeDocument/2006/relationships" id="260" r:id="R3a5f87da754c49a8"/>
    <p:sldId xmlns:r="http://schemas.openxmlformats.org/officeDocument/2006/relationships" id="261" r:id="Rd9106b2fb85d4626"/>
    <p:sldId xmlns:r="http://schemas.openxmlformats.org/officeDocument/2006/relationships" id="262" r:id="Re2babc67bb604e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cb1668239349cf" /><Relationship Type="http://schemas.openxmlformats.org/officeDocument/2006/relationships/slide" Target="/ppt/slides/slide1.xml" Id="Rff1f65d32b344bf3" /><Relationship Type="http://schemas.openxmlformats.org/officeDocument/2006/relationships/slide" Target="/ppt/slides/slide2.xml" Id="R078f9f7f25bf4807" /><Relationship Type="http://schemas.openxmlformats.org/officeDocument/2006/relationships/slide" Target="/ppt/slides/slide3.xml" Id="Rb5e0485bdc264187" /><Relationship Type="http://schemas.openxmlformats.org/officeDocument/2006/relationships/slide" Target="/ppt/slides/slide4.xml" Id="Rd0e7429578934759" /><Relationship Type="http://schemas.openxmlformats.org/officeDocument/2006/relationships/slide" Target="/ppt/slides/slide5.xml" Id="R3a5f87da754c49a8" /><Relationship Type="http://schemas.openxmlformats.org/officeDocument/2006/relationships/slide" Target="/ppt/slides/slide6.xml" Id="Rd9106b2fb85d4626" /><Relationship Type="http://schemas.openxmlformats.org/officeDocument/2006/relationships/slide" Target="/ppt/slides/slide7.xml" Id="Re2babc67bb604e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038bca01824d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60dc2558f472a" /><Relationship Type="http://schemas.openxmlformats.org/officeDocument/2006/relationships/theme" Target="/ppt/slideMasters/theme/theme1.xml" Id="R6cb8c43e7cf745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760dc2558f47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4596e82f042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89ee8e3f74e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8ed60e03045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3d96cdd914c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acd32bc5b41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78d79fff94a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2d3cd7fc44d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REGNSKAPSJEFEN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REGNSKAPSJEFEN AS ble etablert [år] og holder til i Krokstadelva.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11 406 987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2 285 114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4 497 054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REGNSKAPSJEFEN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Riksvei 467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935 239 303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AS</a:t>
            </a:r>
          </a:p>
        </p:txBody>
      </p:sp>
    </p:spTree>
  </p:cSld>
  <p:clrMapOvr>
    <a:masterClrMapping xmlns:a="http://schemas.openxmlformats.org/drawingml/2006/main"/>
  </p:clrMapOvr>
</p:sld>
</file>