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0f07fee56c42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3e90a932e8a4930"/>
  </p:sldMasterIdLst>
  <p:sldIdLst>
    <p:sldId xmlns:r="http://schemas.openxmlformats.org/officeDocument/2006/relationships" id="256" r:id="Rb47a599be1d94870"/>
    <p:sldId xmlns:r="http://schemas.openxmlformats.org/officeDocument/2006/relationships" id="257" r:id="R178e378aedbc4705"/>
    <p:sldId xmlns:r="http://schemas.openxmlformats.org/officeDocument/2006/relationships" id="258" r:id="R424c00f489e248eb"/>
    <p:sldId xmlns:r="http://schemas.openxmlformats.org/officeDocument/2006/relationships" id="259" r:id="R433dcfcbfcd649c7"/>
    <p:sldId xmlns:r="http://schemas.openxmlformats.org/officeDocument/2006/relationships" id="260" r:id="Ra105c84b9e0c4a60"/>
    <p:sldId xmlns:r="http://schemas.openxmlformats.org/officeDocument/2006/relationships" id="261" r:id="Rb4d7aaf46d7f4fee"/>
    <p:sldId xmlns:r="http://schemas.openxmlformats.org/officeDocument/2006/relationships" id="262" r:id="R59468f7ba638414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3e90a932e8a4930" /><Relationship Type="http://schemas.openxmlformats.org/officeDocument/2006/relationships/slide" Target="/ppt/slides/slide1.xml" Id="Rb47a599be1d94870" /><Relationship Type="http://schemas.openxmlformats.org/officeDocument/2006/relationships/slide" Target="/ppt/slides/slide2.xml" Id="R178e378aedbc4705" /><Relationship Type="http://schemas.openxmlformats.org/officeDocument/2006/relationships/slide" Target="/ppt/slides/slide3.xml" Id="R424c00f489e248eb" /><Relationship Type="http://schemas.openxmlformats.org/officeDocument/2006/relationships/slide" Target="/ppt/slides/slide4.xml" Id="R433dcfcbfcd649c7" /><Relationship Type="http://schemas.openxmlformats.org/officeDocument/2006/relationships/slide" Target="/ppt/slides/slide5.xml" Id="Ra105c84b9e0c4a60" /><Relationship Type="http://schemas.openxmlformats.org/officeDocument/2006/relationships/slide" Target="/ppt/slides/slide6.xml" Id="Rb4d7aaf46d7f4fee" /><Relationship Type="http://schemas.openxmlformats.org/officeDocument/2006/relationships/slide" Target="/ppt/slides/slide7.xml" Id="R59468f7ba638414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ba184a7ce4d409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93c7a32d81469a" /><Relationship Type="http://schemas.openxmlformats.org/officeDocument/2006/relationships/theme" Target="/ppt/slideMasters/theme/theme1.xml" Id="Rd6cbc3ffd9ab422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93c7a32d8146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ed28491886494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c7cce451804c6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d457f407d54fc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4ac7d4995d4b7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d54039b62f437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b80b721db54bb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48cb898e0a46b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ABIETE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ABIETE HOLDING AS ble etablert [år] og holder til i Setskog.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−192 770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896 051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926 051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6 329 010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IRENE MAGNHILD BRÅTHEN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OVE BRÅTHEN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Sætraveien 40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1954 Setskog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935 246 652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ABIETE HOLDING AS</a:t>
            </a:r>
          </a:p>
        </p:txBody>
      </p:sp>
    </p:spTree>
  </p:cSld>
  <p:clrMapOvr>
    <a:masterClrMapping xmlns:a="http://schemas.openxmlformats.org/drawingml/2006/main"/>
  </p:clrMapOvr>
</p:sld>
</file>