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b390d20754647e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d36914743f481a"/>
  </p:sldMasterIdLst>
  <p:sldIdLst>
    <p:sldId xmlns:r="http://schemas.openxmlformats.org/officeDocument/2006/relationships" id="256" r:id="R5afaf6205fde45a9"/>
    <p:sldId xmlns:r="http://schemas.openxmlformats.org/officeDocument/2006/relationships" id="257" r:id="R0b882e2adad54554"/>
    <p:sldId xmlns:r="http://schemas.openxmlformats.org/officeDocument/2006/relationships" id="258" r:id="R7497e3b601894def"/>
    <p:sldId xmlns:r="http://schemas.openxmlformats.org/officeDocument/2006/relationships" id="259" r:id="R89cf21fa74204da9"/>
    <p:sldId xmlns:r="http://schemas.openxmlformats.org/officeDocument/2006/relationships" id="260" r:id="R2970938046fb41ed"/>
    <p:sldId xmlns:r="http://schemas.openxmlformats.org/officeDocument/2006/relationships" id="261" r:id="R4a5d6201d60442f4"/>
    <p:sldId xmlns:r="http://schemas.openxmlformats.org/officeDocument/2006/relationships" id="262" r:id="R75709319ea834b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d36914743f481a" /><Relationship Type="http://schemas.openxmlformats.org/officeDocument/2006/relationships/slide" Target="/ppt/slides/slide1.xml" Id="R5afaf6205fde45a9" /><Relationship Type="http://schemas.openxmlformats.org/officeDocument/2006/relationships/slide" Target="/ppt/slides/slide2.xml" Id="R0b882e2adad54554" /><Relationship Type="http://schemas.openxmlformats.org/officeDocument/2006/relationships/slide" Target="/ppt/slides/slide3.xml" Id="R7497e3b601894def" /><Relationship Type="http://schemas.openxmlformats.org/officeDocument/2006/relationships/slide" Target="/ppt/slides/slide4.xml" Id="R89cf21fa74204da9" /><Relationship Type="http://schemas.openxmlformats.org/officeDocument/2006/relationships/slide" Target="/ppt/slides/slide5.xml" Id="R2970938046fb41ed" /><Relationship Type="http://schemas.openxmlformats.org/officeDocument/2006/relationships/slide" Target="/ppt/slides/slide6.xml" Id="R4a5d6201d60442f4" /><Relationship Type="http://schemas.openxmlformats.org/officeDocument/2006/relationships/slide" Target="/ppt/slides/slide7.xml" Id="R75709319ea834b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e507c5e943411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9c7b9f9b2446f9" /><Relationship Type="http://schemas.openxmlformats.org/officeDocument/2006/relationships/theme" Target="/ppt/slideMasters/theme/theme1.xml" Id="R9a8a78d5248f46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69c7b9f9b2446f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48df1fd8fb49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82385a45ba4b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bd365e64b2437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d61ae251fb44e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37808645ef43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e985dd2b3944d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0b5ce64e0842e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RIVI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RIVI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RIVI INVEST AS ble etablert [år] og holder til i Førresfjorden.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RIVI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RIVI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RIVI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−13 803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−49 742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−26 242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775 291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RIVI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MARKHUS ENDRESEN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RIVI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Førresfjorden brygge 41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5563 Førresfjorden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935 255 023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RIVI INVEST AS</a:t>
            </a:r>
          </a:p>
        </p:txBody>
      </p:sp>
    </p:spTree>
  </p:cSld>
  <p:clrMapOvr>
    <a:masterClrMapping xmlns:a="http://schemas.openxmlformats.org/drawingml/2006/main"/>
  </p:clrMapOvr>
</p:sld>
</file>