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2a735410ca46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45f2dd44f246cf"/>
  </p:sldMasterIdLst>
  <p:sldIdLst>
    <p:sldId xmlns:r="http://schemas.openxmlformats.org/officeDocument/2006/relationships" id="256" r:id="R2bfdf16b545e4aec"/>
    <p:sldId xmlns:r="http://schemas.openxmlformats.org/officeDocument/2006/relationships" id="257" r:id="R5bc1f01b1f5347bc"/>
    <p:sldId xmlns:r="http://schemas.openxmlformats.org/officeDocument/2006/relationships" id="258" r:id="Rd4493ad6e0684f05"/>
    <p:sldId xmlns:r="http://schemas.openxmlformats.org/officeDocument/2006/relationships" id="259" r:id="R7e1d852790a144d3"/>
    <p:sldId xmlns:r="http://schemas.openxmlformats.org/officeDocument/2006/relationships" id="260" r:id="Rf63d18ec669e47ae"/>
    <p:sldId xmlns:r="http://schemas.openxmlformats.org/officeDocument/2006/relationships" id="261" r:id="R07582288e71445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5f2dd44f246cf" /><Relationship Type="http://schemas.openxmlformats.org/officeDocument/2006/relationships/slide" Target="/ppt/slides/slide1.xml" Id="R2bfdf16b545e4aec" /><Relationship Type="http://schemas.openxmlformats.org/officeDocument/2006/relationships/slide" Target="/ppt/slides/slide2.xml" Id="R5bc1f01b1f5347bc" /><Relationship Type="http://schemas.openxmlformats.org/officeDocument/2006/relationships/slide" Target="/ppt/slides/slide3.xml" Id="Rd4493ad6e0684f05" /><Relationship Type="http://schemas.openxmlformats.org/officeDocument/2006/relationships/slide" Target="/ppt/slides/slide4.xml" Id="R7e1d852790a144d3" /><Relationship Type="http://schemas.openxmlformats.org/officeDocument/2006/relationships/slide" Target="/ppt/slides/slide5.xml" Id="Rf63d18ec669e47ae" /><Relationship Type="http://schemas.openxmlformats.org/officeDocument/2006/relationships/slide" Target="/ppt/slides/slide6.xml" Id="R07582288e71445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839e6e882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949032e9f4f68" /><Relationship Type="http://schemas.openxmlformats.org/officeDocument/2006/relationships/theme" Target="/ppt/slideMasters/theme/theme1.xml" Id="Rda8542afca4e40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7949032e9f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8589a82fa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c19123761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da28ffca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b01d9411f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32f2101364a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f3df3f6d2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LONGSHIP KLAR SPV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LONGSHIP KLAR SPV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230 621 249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230 621 601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Longship AS, Akersgata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935 301 920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