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faea71cd704d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c6eb63bea541bf"/>
  </p:sldMasterIdLst>
  <p:sldIdLst>
    <p:sldId xmlns:r="http://schemas.openxmlformats.org/officeDocument/2006/relationships" id="256" r:id="R51fe105f6dfd4d6d"/>
    <p:sldId xmlns:r="http://schemas.openxmlformats.org/officeDocument/2006/relationships" id="257" r:id="R218c9b3bde6546fa"/>
    <p:sldId xmlns:r="http://schemas.openxmlformats.org/officeDocument/2006/relationships" id="258" r:id="R53f72ac4b2694244"/>
    <p:sldId xmlns:r="http://schemas.openxmlformats.org/officeDocument/2006/relationships" id="259" r:id="Reab5eca598834ca0"/>
    <p:sldId xmlns:r="http://schemas.openxmlformats.org/officeDocument/2006/relationships" id="260" r:id="R37013f955c4a4c2e"/>
    <p:sldId xmlns:r="http://schemas.openxmlformats.org/officeDocument/2006/relationships" id="261" r:id="R13b6156a57ab40c9"/>
    <p:sldId xmlns:r="http://schemas.openxmlformats.org/officeDocument/2006/relationships" id="262" r:id="Re2d93aa0ecae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6eb63bea541bf" /><Relationship Type="http://schemas.openxmlformats.org/officeDocument/2006/relationships/slide" Target="/ppt/slides/slide1.xml" Id="R51fe105f6dfd4d6d" /><Relationship Type="http://schemas.openxmlformats.org/officeDocument/2006/relationships/slide" Target="/ppt/slides/slide2.xml" Id="R218c9b3bde6546fa" /><Relationship Type="http://schemas.openxmlformats.org/officeDocument/2006/relationships/slide" Target="/ppt/slides/slide3.xml" Id="R53f72ac4b2694244" /><Relationship Type="http://schemas.openxmlformats.org/officeDocument/2006/relationships/slide" Target="/ppt/slides/slide4.xml" Id="Reab5eca598834ca0" /><Relationship Type="http://schemas.openxmlformats.org/officeDocument/2006/relationships/slide" Target="/ppt/slides/slide5.xml" Id="R37013f955c4a4c2e" /><Relationship Type="http://schemas.openxmlformats.org/officeDocument/2006/relationships/slide" Target="/ppt/slides/slide6.xml" Id="R13b6156a57ab40c9" /><Relationship Type="http://schemas.openxmlformats.org/officeDocument/2006/relationships/slide" Target="/ppt/slides/slide7.xml" Id="Re2d93aa0ecae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53f8f97ba49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521a0bbfe4a90" /><Relationship Type="http://schemas.openxmlformats.org/officeDocument/2006/relationships/theme" Target="/ppt/slideMasters/theme/theme1.xml" Id="Ra3d6982d961d49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521a0bbfe4a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bd62c766147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5ba1032c348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fca11463c4c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a8fb557f2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c6b05e71a4c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7f21e630049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6918887040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VAAK PARTNERCO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PARTNERCO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PARTNERCO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PARTNERCO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PARTNERCO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PARTNERCO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15 187 856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15 187 856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PARTNERCO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 TOPCO AS  –  35,2 %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BABYBELLY AS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BEIC INVEST AS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BRÅTAN INVEST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DONUM INVEST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HVIBRA HOLDING AS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PARTNERCO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Vaak AS, 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935 301 939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PARTNERCO AS</a:t>
            </a:r>
          </a:p>
        </p:txBody>
      </p:sp>
    </p:spTree>
  </p:cSld>
  <p:clrMapOvr>
    <a:masterClrMapping xmlns:a="http://schemas.openxmlformats.org/drawingml/2006/main"/>
  </p:clrMapOvr>
</p:sld>
</file>