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d77dc29ce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9146ab45140ae"/>
  </p:sldMasterIdLst>
  <p:sldIdLst>
    <p:sldId xmlns:r="http://schemas.openxmlformats.org/officeDocument/2006/relationships" id="256" r:id="Rbc8dfafaa77e4b17"/>
    <p:sldId xmlns:r="http://schemas.openxmlformats.org/officeDocument/2006/relationships" id="257" r:id="Reb4bf9e570ba4271"/>
    <p:sldId xmlns:r="http://schemas.openxmlformats.org/officeDocument/2006/relationships" id="258" r:id="Rfd87a62472d74ece"/>
    <p:sldId xmlns:r="http://schemas.openxmlformats.org/officeDocument/2006/relationships" id="259" r:id="R620bcb8b3d5a49e1"/>
    <p:sldId xmlns:r="http://schemas.openxmlformats.org/officeDocument/2006/relationships" id="260" r:id="R398912560e5a457b"/>
    <p:sldId xmlns:r="http://schemas.openxmlformats.org/officeDocument/2006/relationships" id="261" r:id="Rc50e86a209384317"/>
    <p:sldId xmlns:r="http://schemas.openxmlformats.org/officeDocument/2006/relationships" id="262" r:id="Rd3fc1d5b05e0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9146ab45140ae" /><Relationship Type="http://schemas.openxmlformats.org/officeDocument/2006/relationships/slide" Target="/ppt/slides/slide1.xml" Id="Rbc8dfafaa77e4b17" /><Relationship Type="http://schemas.openxmlformats.org/officeDocument/2006/relationships/slide" Target="/ppt/slides/slide2.xml" Id="Reb4bf9e570ba4271" /><Relationship Type="http://schemas.openxmlformats.org/officeDocument/2006/relationships/slide" Target="/ppt/slides/slide3.xml" Id="Rfd87a62472d74ece" /><Relationship Type="http://schemas.openxmlformats.org/officeDocument/2006/relationships/slide" Target="/ppt/slides/slide4.xml" Id="R620bcb8b3d5a49e1" /><Relationship Type="http://schemas.openxmlformats.org/officeDocument/2006/relationships/slide" Target="/ppt/slides/slide5.xml" Id="R398912560e5a457b" /><Relationship Type="http://schemas.openxmlformats.org/officeDocument/2006/relationships/slide" Target="/ppt/slides/slide6.xml" Id="Rc50e86a209384317" /><Relationship Type="http://schemas.openxmlformats.org/officeDocument/2006/relationships/slide" Target="/ppt/slides/slide7.xml" Id="Rd3fc1d5b05e0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35a438382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46134a7c04fa0" /><Relationship Type="http://schemas.openxmlformats.org/officeDocument/2006/relationships/theme" Target="/ppt/slideMasters/theme/theme1.xml" Id="Rc742f5245a5e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46134a7c0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7d376036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e20bc70f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c890d625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b1ccc6a12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ce603616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8dccb5a9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4b97a2b3f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302 248 441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527 484 766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935 302 633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