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fafff5abd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10a58742b0479a"/>
  </p:sldMasterIdLst>
  <p:sldIdLst>
    <p:sldId xmlns:r="http://schemas.openxmlformats.org/officeDocument/2006/relationships" id="256" r:id="Raab6567011d24ff1"/>
    <p:sldId xmlns:r="http://schemas.openxmlformats.org/officeDocument/2006/relationships" id="257" r:id="Rba0823b301a04ecf"/>
    <p:sldId xmlns:r="http://schemas.openxmlformats.org/officeDocument/2006/relationships" id="258" r:id="Ra936452e7b7e4ad3"/>
    <p:sldId xmlns:r="http://schemas.openxmlformats.org/officeDocument/2006/relationships" id="259" r:id="R48a5df53ba06416a"/>
    <p:sldId xmlns:r="http://schemas.openxmlformats.org/officeDocument/2006/relationships" id="260" r:id="Rfaec0a273cc1416d"/>
    <p:sldId xmlns:r="http://schemas.openxmlformats.org/officeDocument/2006/relationships" id="261" r:id="R475184a3e9b04457"/>
    <p:sldId xmlns:r="http://schemas.openxmlformats.org/officeDocument/2006/relationships" id="262" r:id="R4ed12d4a1153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0a58742b0479a" /><Relationship Type="http://schemas.openxmlformats.org/officeDocument/2006/relationships/slide" Target="/ppt/slides/slide1.xml" Id="Raab6567011d24ff1" /><Relationship Type="http://schemas.openxmlformats.org/officeDocument/2006/relationships/slide" Target="/ppt/slides/slide2.xml" Id="Rba0823b301a04ecf" /><Relationship Type="http://schemas.openxmlformats.org/officeDocument/2006/relationships/slide" Target="/ppt/slides/slide3.xml" Id="Ra936452e7b7e4ad3" /><Relationship Type="http://schemas.openxmlformats.org/officeDocument/2006/relationships/slide" Target="/ppt/slides/slide4.xml" Id="R48a5df53ba06416a" /><Relationship Type="http://schemas.openxmlformats.org/officeDocument/2006/relationships/slide" Target="/ppt/slides/slide5.xml" Id="Rfaec0a273cc1416d" /><Relationship Type="http://schemas.openxmlformats.org/officeDocument/2006/relationships/slide" Target="/ppt/slides/slide6.xml" Id="R475184a3e9b04457" /><Relationship Type="http://schemas.openxmlformats.org/officeDocument/2006/relationships/slide" Target="/ppt/slides/slide7.xml" Id="R4ed12d4a1153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14339fed4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f343389d4816" /><Relationship Type="http://schemas.openxmlformats.org/officeDocument/2006/relationships/theme" Target="/ppt/slideMasters/theme/theme1.xml" Id="R4d891afa65e6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0f343389d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c7cb13ec4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9e5501faf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d981009e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fb087e9b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dc12fb1e8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cceeeb77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46b08d8b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IKOS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29 646 564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30 752 281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OVE SOLÅS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Langhelles vei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5148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55299620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935 331 390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IKOS AS</a:t>
            </a:r>
          </a:p>
        </p:txBody>
      </p:sp>
    </p:spTree>
  </p:cSld>
  <p:clrMapOvr>
    <a:masterClrMapping xmlns:a="http://schemas.openxmlformats.org/drawingml/2006/main"/>
  </p:clrMapOvr>
</p:sld>
</file>