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ba6c3f677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614e91f8a4d90"/>
  </p:sldMasterIdLst>
  <p:sldIdLst>
    <p:sldId xmlns:r="http://schemas.openxmlformats.org/officeDocument/2006/relationships" id="256" r:id="Rda213b9f47e84d92"/>
    <p:sldId xmlns:r="http://schemas.openxmlformats.org/officeDocument/2006/relationships" id="257" r:id="R428615c87ae444a3"/>
    <p:sldId xmlns:r="http://schemas.openxmlformats.org/officeDocument/2006/relationships" id="258" r:id="R383733d83a134ad3"/>
    <p:sldId xmlns:r="http://schemas.openxmlformats.org/officeDocument/2006/relationships" id="259" r:id="R6f0e47559f1b4fa8"/>
    <p:sldId xmlns:r="http://schemas.openxmlformats.org/officeDocument/2006/relationships" id="260" r:id="Re0e869067f464a26"/>
    <p:sldId xmlns:r="http://schemas.openxmlformats.org/officeDocument/2006/relationships" id="261" r:id="Rb634e9fe199e4e19"/>
    <p:sldId xmlns:r="http://schemas.openxmlformats.org/officeDocument/2006/relationships" id="262" r:id="R7e84ad0b17ab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614e91f8a4d90" /><Relationship Type="http://schemas.openxmlformats.org/officeDocument/2006/relationships/slide" Target="/ppt/slides/slide1.xml" Id="Rda213b9f47e84d92" /><Relationship Type="http://schemas.openxmlformats.org/officeDocument/2006/relationships/slide" Target="/ppt/slides/slide2.xml" Id="R428615c87ae444a3" /><Relationship Type="http://schemas.openxmlformats.org/officeDocument/2006/relationships/slide" Target="/ppt/slides/slide3.xml" Id="R383733d83a134ad3" /><Relationship Type="http://schemas.openxmlformats.org/officeDocument/2006/relationships/slide" Target="/ppt/slides/slide4.xml" Id="R6f0e47559f1b4fa8" /><Relationship Type="http://schemas.openxmlformats.org/officeDocument/2006/relationships/slide" Target="/ppt/slides/slide5.xml" Id="Re0e869067f464a26" /><Relationship Type="http://schemas.openxmlformats.org/officeDocument/2006/relationships/slide" Target="/ppt/slides/slide6.xml" Id="Rb634e9fe199e4e19" /><Relationship Type="http://schemas.openxmlformats.org/officeDocument/2006/relationships/slide" Target="/ppt/slides/slide7.xml" Id="R7e84ad0b17ab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a79c4abf0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da55265ff4edc" /><Relationship Type="http://schemas.openxmlformats.org/officeDocument/2006/relationships/theme" Target="/ppt/slideMasters/theme/theme1.xml" Id="R8f9659e74b8c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da55265ff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2b212686b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bd24c46d3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7b5ddd593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5c98258c8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9b67a8205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c16a49e2d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dbd6f6cb7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VIGNER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VIGNER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198 851 252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200 705 383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BJØRNAR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STEMLAND BJØRG HILDA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