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3dcda4ce1c40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34c9331f304ef1"/>
  </p:sldMasterIdLst>
  <p:sldIdLst>
    <p:sldId xmlns:r="http://schemas.openxmlformats.org/officeDocument/2006/relationships" id="256" r:id="R48d72ef7c4704239"/>
    <p:sldId xmlns:r="http://schemas.openxmlformats.org/officeDocument/2006/relationships" id="257" r:id="Rb1a6eaf60e134af7"/>
    <p:sldId xmlns:r="http://schemas.openxmlformats.org/officeDocument/2006/relationships" id="258" r:id="R0ca2c443c5434ac1"/>
    <p:sldId xmlns:r="http://schemas.openxmlformats.org/officeDocument/2006/relationships" id="259" r:id="Rfecfab0a04d04501"/>
    <p:sldId xmlns:r="http://schemas.openxmlformats.org/officeDocument/2006/relationships" id="260" r:id="R4aaaa35b0ce84026"/>
    <p:sldId xmlns:r="http://schemas.openxmlformats.org/officeDocument/2006/relationships" id="261" r:id="R54c173bb39ba44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34c9331f304ef1" /><Relationship Type="http://schemas.openxmlformats.org/officeDocument/2006/relationships/slide" Target="/ppt/slides/slide1.xml" Id="R48d72ef7c4704239" /><Relationship Type="http://schemas.openxmlformats.org/officeDocument/2006/relationships/slide" Target="/ppt/slides/slide2.xml" Id="Rb1a6eaf60e134af7" /><Relationship Type="http://schemas.openxmlformats.org/officeDocument/2006/relationships/slide" Target="/ppt/slides/slide3.xml" Id="R0ca2c443c5434ac1" /><Relationship Type="http://schemas.openxmlformats.org/officeDocument/2006/relationships/slide" Target="/ppt/slides/slide4.xml" Id="Rfecfab0a04d04501" /><Relationship Type="http://schemas.openxmlformats.org/officeDocument/2006/relationships/slide" Target="/ppt/slides/slide5.xml" Id="R4aaaa35b0ce84026" /><Relationship Type="http://schemas.openxmlformats.org/officeDocument/2006/relationships/slide" Target="/ppt/slides/slide6.xml" Id="R54c173bb39ba44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b2ed5f3d044f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02b61a4414c3e" /><Relationship Type="http://schemas.openxmlformats.org/officeDocument/2006/relationships/theme" Target="/ppt/slideMasters/theme/theme1.xml" Id="R867c42b5ab504b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b02b61a4414c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ea7966e954c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1462d3b2944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70623333d4e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fbbc90d714d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729dfa6144e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a78efa8154d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FENDER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FENDER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4 910 943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2 493 976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5 334 002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935 413 389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