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3cffe9c93f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4ed78286d40aa"/>
  </p:sldMasterIdLst>
  <p:sldIdLst>
    <p:sldId xmlns:r="http://schemas.openxmlformats.org/officeDocument/2006/relationships" id="256" r:id="R3f600ec829884ac5"/>
    <p:sldId xmlns:r="http://schemas.openxmlformats.org/officeDocument/2006/relationships" id="257" r:id="R74e7e73f07f84f24"/>
    <p:sldId xmlns:r="http://schemas.openxmlformats.org/officeDocument/2006/relationships" id="258" r:id="R60d64576455446b3"/>
    <p:sldId xmlns:r="http://schemas.openxmlformats.org/officeDocument/2006/relationships" id="259" r:id="R79040db672f04e04"/>
    <p:sldId xmlns:r="http://schemas.openxmlformats.org/officeDocument/2006/relationships" id="260" r:id="R3bc200b14a7f4f70"/>
    <p:sldId xmlns:r="http://schemas.openxmlformats.org/officeDocument/2006/relationships" id="261" r:id="Re25093c7506e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4ed78286d40aa" /><Relationship Type="http://schemas.openxmlformats.org/officeDocument/2006/relationships/slide" Target="/ppt/slides/slide1.xml" Id="R3f600ec829884ac5" /><Relationship Type="http://schemas.openxmlformats.org/officeDocument/2006/relationships/slide" Target="/ppt/slides/slide2.xml" Id="R74e7e73f07f84f24" /><Relationship Type="http://schemas.openxmlformats.org/officeDocument/2006/relationships/slide" Target="/ppt/slides/slide3.xml" Id="R60d64576455446b3" /><Relationship Type="http://schemas.openxmlformats.org/officeDocument/2006/relationships/slide" Target="/ppt/slides/slide4.xml" Id="R79040db672f04e04" /><Relationship Type="http://schemas.openxmlformats.org/officeDocument/2006/relationships/slide" Target="/ppt/slides/slide5.xml" Id="R3bc200b14a7f4f70" /><Relationship Type="http://schemas.openxmlformats.org/officeDocument/2006/relationships/slide" Target="/ppt/slides/slide6.xml" Id="Re25093c7506e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6e1ee1f767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6571c3c245b5" /><Relationship Type="http://schemas.openxmlformats.org/officeDocument/2006/relationships/theme" Target="/ppt/slideMasters/theme/theme1.xml" Id="R8ef1529ae5eb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56571c3c245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65f0848a41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708029fc34a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187ecc597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9174a89ca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442896d3a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1c2ed5d0f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