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70bdcbe17340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d8f5aae3d34a31"/>
  </p:sldMasterIdLst>
  <p:sldIdLst>
    <p:sldId xmlns:r="http://schemas.openxmlformats.org/officeDocument/2006/relationships" id="256" r:id="R7d020e3e9c654107"/>
    <p:sldId xmlns:r="http://schemas.openxmlformats.org/officeDocument/2006/relationships" id="257" r:id="Rb59f9d93be3c4ccd"/>
    <p:sldId xmlns:r="http://schemas.openxmlformats.org/officeDocument/2006/relationships" id="258" r:id="R6d77068a53084bba"/>
    <p:sldId xmlns:r="http://schemas.openxmlformats.org/officeDocument/2006/relationships" id="259" r:id="Ra8605e91ac194ac0"/>
    <p:sldId xmlns:r="http://schemas.openxmlformats.org/officeDocument/2006/relationships" id="260" r:id="R3f5f7395dd6647e9"/>
    <p:sldId xmlns:r="http://schemas.openxmlformats.org/officeDocument/2006/relationships" id="261" r:id="Rc54e8806a698428d"/>
    <p:sldId xmlns:r="http://schemas.openxmlformats.org/officeDocument/2006/relationships" id="262" r:id="R48262347c7d54e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8f5aae3d34a31" /><Relationship Type="http://schemas.openxmlformats.org/officeDocument/2006/relationships/slide" Target="/ppt/slides/slide1.xml" Id="R7d020e3e9c654107" /><Relationship Type="http://schemas.openxmlformats.org/officeDocument/2006/relationships/slide" Target="/ppt/slides/slide2.xml" Id="Rb59f9d93be3c4ccd" /><Relationship Type="http://schemas.openxmlformats.org/officeDocument/2006/relationships/slide" Target="/ppt/slides/slide3.xml" Id="R6d77068a53084bba" /><Relationship Type="http://schemas.openxmlformats.org/officeDocument/2006/relationships/slide" Target="/ppt/slides/slide4.xml" Id="Ra8605e91ac194ac0" /><Relationship Type="http://schemas.openxmlformats.org/officeDocument/2006/relationships/slide" Target="/ppt/slides/slide5.xml" Id="R3f5f7395dd6647e9" /><Relationship Type="http://schemas.openxmlformats.org/officeDocument/2006/relationships/slide" Target="/ppt/slides/slide6.xml" Id="Rc54e8806a698428d" /><Relationship Type="http://schemas.openxmlformats.org/officeDocument/2006/relationships/slide" Target="/ppt/slides/slide7.xml" Id="R48262347c7d54e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8dc81c4e94e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ec4f9565540e6" /><Relationship Type="http://schemas.openxmlformats.org/officeDocument/2006/relationships/theme" Target="/ppt/slideMasters/theme/theme1.xml" Id="Rd3ee596d3a2b4a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7ec4f95655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b0e452b7c45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90a2a1d7341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773f933384a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a5a0eeed84e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fcb403fa54c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d4514980243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e0c5209aa45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RORGE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1 676 738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BJØRN RORGE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Bjørn Rorge, Haneholmveien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935 423 929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