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f97ed44b2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dd45e0b194047"/>
  </p:sldMasterIdLst>
  <p:sldIdLst>
    <p:sldId xmlns:r="http://schemas.openxmlformats.org/officeDocument/2006/relationships" id="256" r:id="R56e77cf320b142e5"/>
    <p:sldId xmlns:r="http://schemas.openxmlformats.org/officeDocument/2006/relationships" id="257" r:id="R591bb7be981641b8"/>
    <p:sldId xmlns:r="http://schemas.openxmlformats.org/officeDocument/2006/relationships" id="258" r:id="Rd908eab182d84292"/>
    <p:sldId xmlns:r="http://schemas.openxmlformats.org/officeDocument/2006/relationships" id="259" r:id="R12b483a3755040d7"/>
    <p:sldId xmlns:r="http://schemas.openxmlformats.org/officeDocument/2006/relationships" id="260" r:id="Re5a066d53a434bc2"/>
    <p:sldId xmlns:r="http://schemas.openxmlformats.org/officeDocument/2006/relationships" id="261" r:id="R3eb63c8eeda84436"/>
    <p:sldId xmlns:r="http://schemas.openxmlformats.org/officeDocument/2006/relationships" id="262" r:id="R753d16d252e4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dd45e0b194047" /><Relationship Type="http://schemas.openxmlformats.org/officeDocument/2006/relationships/slide" Target="/ppt/slides/slide1.xml" Id="R56e77cf320b142e5" /><Relationship Type="http://schemas.openxmlformats.org/officeDocument/2006/relationships/slide" Target="/ppt/slides/slide2.xml" Id="R591bb7be981641b8" /><Relationship Type="http://schemas.openxmlformats.org/officeDocument/2006/relationships/slide" Target="/ppt/slides/slide3.xml" Id="Rd908eab182d84292" /><Relationship Type="http://schemas.openxmlformats.org/officeDocument/2006/relationships/slide" Target="/ppt/slides/slide4.xml" Id="R12b483a3755040d7" /><Relationship Type="http://schemas.openxmlformats.org/officeDocument/2006/relationships/slide" Target="/ppt/slides/slide5.xml" Id="Re5a066d53a434bc2" /><Relationship Type="http://schemas.openxmlformats.org/officeDocument/2006/relationships/slide" Target="/ppt/slides/slide6.xml" Id="R3eb63c8eeda84436" /><Relationship Type="http://schemas.openxmlformats.org/officeDocument/2006/relationships/slide" Target="/ppt/slides/slide7.xml" Id="R753d16d252e4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363194680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c67d01f814d44" /><Relationship Type="http://schemas.openxmlformats.org/officeDocument/2006/relationships/theme" Target="/ppt/slideMasters/theme/theme1.xml" Id="R69588fae2bd9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c67d01f81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bbf40ae7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46c202c04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90b0bffad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fe29a711347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4f4c8c40c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f9af8233c4a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af9cb4f47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ROWAA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ROWAA HOLDING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PETTER WAAGE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Kokkervika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935 453 844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ROWAA HOLDING AS</a:t>
            </a:r>
          </a:p>
        </p:txBody>
      </p:sp>
    </p:spTree>
  </p:cSld>
  <p:clrMapOvr>
    <a:masterClrMapping xmlns:a="http://schemas.openxmlformats.org/drawingml/2006/main"/>
  </p:clrMapOvr>
</p:sld>
</file>