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1e3a42c421d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8c0ae260a5341e8"/>
  </p:sldMasterIdLst>
  <p:sldIdLst>
    <p:sldId xmlns:r="http://schemas.openxmlformats.org/officeDocument/2006/relationships" id="256" r:id="R60de25b8aafe441b"/>
    <p:sldId xmlns:r="http://schemas.openxmlformats.org/officeDocument/2006/relationships" id="257" r:id="Re2487972a53b4404"/>
    <p:sldId xmlns:r="http://schemas.openxmlformats.org/officeDocument/2006/relationships" id="258" r:id="R495f92405a6543cf"/>
    <p:sldId xmlns:r="http://schemas.openxmlformats.org/officeDocument/2006/relationships" id="259" r:id="R3102ebd9c29a44a4"/>
    <p:sldId xmlns:r="http://schemas.openxmlformats.org/officeDocument/2006/relationships" id="260" r:id="R546691eea6e744ae"/>
    <p:sldId xmlns:r="http://schemas.openxmlformats.org/officeDocument/2006/relationships" id="261" r:id="Ra9fdf758e2e846b2"/>
    <p:sldId xmlns:r="http://schemas.openxmlformats.org/officeDocument/2006/relationships" id="262" r:id="R0a0cf47cb55c4a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8c0ae260a5341e8" /><Relationship Type="http://schemas.openxmlformats.org/officeDocument/2006/relationships/slide" Target="/ppt/slides/slide1.xml" Id="R60de25b8aafe441b" /><Relationship Type="http://schemas.openxmlformats.org/officeDocument/2006/relationships/slide" Target="/ppt/slides/slide2.xml" Id="Re2487972a53b4404" /><Relationship Type="http://schemas.openxmlformats.org/officeDocument/2006/relationships/slide" Target="/ppt/slides/slide3.xml" Id="R495f92405a6543cf" /><Relationship Type="http://schemas.openxmlformats.org/officeDocument/2006/relationships/slide" Target="/ppt/slides/slide4.xml" Id="R3102ebd9c29a44a4" /><Relationship Type="http://schemas.openxmlformats.org/officeDocument/2006/relationships/slide" Target="/ppt/slides/slide5.xml" Id="R546691eea6e744ae" /><Relationship Type="http://schemas.openxmlformats.org/officeDocument/2006/relationships/slide" Target="/ppt/slides/slide6.xml" Id="Ra9fdf758e2e846b2" /><Relationship Type="http://schemas.openxmlformats.org/officeDocument/2006/relationships/slide" Target="/ppt/slides/slide7.xml" Id="R0a0cf47cb55c4a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ef78caee3ce4d8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5a834f922a4149" /><Relationship Type="http://schemas.openxmlformats.org/officeDocument/2006/relationships/theme" Target="/ppt/slideMasters/theme/theme1.xml" Id="R278b568492d742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c5a834f922a414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bd81eab0314a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d38f5aaf3345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c244d240664de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3cb517ba5740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8ebc0c1b5472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c8ace7dfe1478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e5c8a9fee648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MÅRSMIA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MÅRSMIA AS ble etablert [år] og holder til i Lena.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−50 391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40 794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6 558 610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7 206 670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MORTEN SKJOLDDAL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MÅRSMIA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Kolbuvegen 134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2850 Lena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935 472 385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MÅRSMIA AS</a:t>
            </a:r>
          </a:p>
        </p:txBody>
      </p:sp>
    </p:spTree>
  </p:cSld>
  <p:clrMapOvr>
    <a:masterClrMapping xmlns:a="http://schemas.openxmlformats.org/drawingml/2006/main"/>
  </p:clrMapOvr>
</p:sld>
</file>