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3e3e701fb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c8ce445ad4174"/>
  </p:sldMasterIdLst>
  <p:sldIdLst>
    <p:sldId xmlns:r="http://schemas.openxmlformats.org/officeDocument/2006/relationships" id="256" r:id="R4f384edaa95a4959"/>
    <p:sldId xmlns:r="http://schemas.openxmlformats.org/officeDocument/2006/relationships" id="257" r:id="R99c26c982fe342af"/>
    <p:sldId xmlns:r="http://schemas.openxmlformats.org/officeDocument/2006/relationships" id="258" r:id="Rec942a5481b842ed"/>
    <p:sldId xmlns:r="http://schemas.openxmlformats.org/officeDocument/2006/relationships" id="259" r:id="R7050bf8a76cd4657"/>
    <p:sldId xmlns:r="http://schemas.openxmlformats.org/officeDocument/2006/relationships" id="260" r:id="Ra238f75fed4e4927"/>
    <p:sldId xmlns:r="http://schemas.openxmlformats.org/officeDocument/2006/relationships" id="261" r:id="R2c8ae65d76404221"/>
    <p:sldId xmlns:r="http://schemas.openxmlformats.org/officeDocument/2006/relationships" id="262" r:id="Rabee5f521e11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c8ce445ad4174" /><Relationship Type="http://schemas.openxmlformats.org/officeDocument/2006/relationships/slide" Target="/ppt/slides/slide1.xml" Id="R4f384edaa95a4959" /><Relationship Type="http://schemas.openxmlformats.org/officeDocument/2006/relationships/slide" Target="/ppt/slides/slide2.xml" Id="R99c26c982fe342af" /><Relationship Type="http://schemas.openxmlformats.org/officeDocument/2006/relationships/slide" Target="/ppt/slides/slide3.xml" Id="Rec942a5481b842ed" /><Relationship Type="http://schemas.openxmlformats.org/officeDocument/2006/relationships/slide" Target="/ppt/slides/slide4.xml" Id="R7050bf8a76cd4657" /><Relationship Type="http://schemas.openxmlformats.org/officeDocument/2006/relationships/slide" Target="/ppt/slides/slide5.xml" Id="Ra238f75fed4e4927" /><Relationship Type="http://schemas.openxmlformats.org/officeDocument/2006/relationships/slide" Target="/ppt/slides/slide6.xml" Id="R2c8ae65d76404221" /><Relationship Type="http://schemas.openxmlformats.org/officeDocument/2006/relationships/slide" Target="/ppt/slides/slide7.xml" Id="Rabee5f521e11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cbd3f84db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de16336e45f9" /><Relationship Type="http://schemas.openxmlformats.org/officeDocument/2006/relationships/theme" Target="/ppt/slideMasters/theme/theme1.xml" Id="Re9d9bb3be2a8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3de16336e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7cfe0fb8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59db5202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c82593ab0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5c22213d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66f341fa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3068e574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7c4687ac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