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eb3804897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b39bcd4984554"/>
  </p:sldMasterIdLst>
  <p:sldIdLst>
    <p:sldId xmlns:r="http://schemas.openxmlformats.org/officeDocument/2006/relationships" id="256" r:id="R7f7688b2ded04d42"/>
    <p:sldId xmlns:r="http://schemas.openxmlformats.org/officeDocument/2006/relationships" id="257" r:id="R2f89bf3eca6d4546"/>
    <p:sldId xmlns:r="http://schemas.openxmlformats.org/officeDocument/2006/relationships" id="258" r:id="R6b266181c9ed400d"/>
    <p:sldId xmlns:r="http://schemas.openxmlformats.org/officeDocument/2006/relationships" id="259" r:id="Rb5916f0094894906"/>
    <p:sldId xmlns:r="http://schemas.openxmlformats.org/officeDocument/2006/relationships" id="260" r:id="Re9443c43ad2a422c"/>
    <p:sldId xmlns:r="http://schemas.openxmlformats.org/officeDocument/2006/relationships" id="261" r:id="R3e855d79e79f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b39bcd4984554" /><Relationship Type="http://schemas.openxmlformats.org/officeDocument/2006/relationships/slide" Target="/ppt/slides/slide1.xml" Id="R7f7688b2ded04d42" /><Relationship Type="http://schemas.openxmlformats.org/officeDocument/2006/relationships/slide" Target="/ppt/slides/slide2.xml" Id="R2f89bf3eca6d4546" /><Relationship Type="http://schemas.openxmlformats.org/officeDocument/2006/relationships/slide" Target="/ppt/slides/slide3.xml" Id="R6b266181c9ed400d" /><Relationship Type="http://schemas.openxmlformats.org/officeDocument/2006/relationships/slide" Target="/ppt/slides/slide4.xml" Id="Rb5916f0094894906" /><Relationship Type="http://schemas.openxmlformats.org/officeDocument/2006/relationships/slide" Target="/ppt/slides/slide5.xml" Id="Re9443c43ad2a422c" /><Relationship Type="http://schemas.openxmlformats.org/officeDocument/2006/relationships/slide" Target="/ppt/slides/slide6.xml" Id="R3e855d79e79f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97501e7ae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a83b429345a6" /><Relationship Type="http://schemas.openxmlformats.org/officeDocument/2006/relationships/theme" Target="/ppt/slideMasters/theme/theme1.xml" Id="R174135bb324b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8a83b4293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a760bc624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91fe1532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2e9933150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0f2b230a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a99474e95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7c8fcd64a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