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2fab9b010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1c73c33024465"/>
  </p:sldMasterIdLst>
  <p:sldIdLst>
    <p:sldId xmlns:r="http://schemas.openxmlformats.org/officeDocument/2006/relationships" id="256" r:id="Ra950c1e970dc4bb1"/>
    <p:sldId xmlns:r="http://schemas.openxmlformats.org/officeDocument/2006/relationships" id="257" r:id="R89590c9f94a64285"/>
    <p:sldId xmlns:r="http://schemas.openxmlformats.org/officeDocument/2006/relationships" id="258" r:id="Rc14872112aef43c9"/>
    <p:sldId xmlns:r="http://schemas.openxmlformats.org/officeDocument/2006/relationships" id="259" r:id="R9b63f7043ff84d3c"/>
    <p:sldId xmlns:r="http://schemas.openxmlformats.org/officeDocument/2006/relationships" id="260" r:id="R1d3f8bd4589e4288"/>
    <p:sldId xmlns:r="http://schemas.openxmlformats.org/officeDocument/2006/relationships" id="261" r:id="R198d097e977e4b11"/>
    <p:sldId xmlns:r="http://schemas.openxmlformats.org/officeDocument/2006/relationships" id="262" r:id="Rbdf3a5b1c478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1c73c33024465" /><Relationship Type="http://schemas.openxmlformats.org/officeDocument/2006/relationships/slide" Target="/ppt/slides/slide1.xml" Id="Ra950c1e970dc4bb1" /><Relationship Type="http://schemas.openxmlformats.org/officeDocument/2006/relationships/slide" Target="/ppt/slides/slide2.xml" Id="R89590c9f94a64285" /><Relationship Type="http://schemas.openxmlformats.org/officeDocument/2006/relationships/slide" Target="/ppt/slides/slide3.xml" Id="Rc14872112aef43c9" /><Relationship Type="http://schemas.openxmlformats.org/officeDocument/2006/relationships/slide" Target="/ppt/slides/slide4.xml" Id="R9b63f7043ff84d3c" /><Relationship Type="http://schemas.openxmlformats.org/officeDocument/2006/relationships/slide" Target="/ppt/slides/slide5.xml" Id="R1d3f8bd4589e4288" /><Relationship Type="http://schemas.openxmlformats.org/officeDocument/2006/relationships/slide" Target="/ppt/slides/slide6.xml" Id="R198d097e977e4b11" /><Relationship Type="http://schemas.openxmlformats.org/officeDocument/2006/relationships/slide" Target="/ppt/slides/slide7.xml" Id="Rbdf3a5b1c478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b4bfb03f9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69c58d20d4837" /><Relationship Type="http://schemas.openxmlformats.org/officeDocument/2006/relationships/theme" Target="/ppt/slideMasters/theme/theme1.xml" Id="Rc641590c1a28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69c58d20d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c737f19a5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6814674a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aaba430c6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d9210685b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c4355b68247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d211e6a38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2f22c75d5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JGK HOLDING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GEIR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Geir Kristiansen, Heimgardsveien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JGK HOLDING AS</a:t>
            </a:r>
          </a:p>
        </p:txBody>
      </p:sp>
    </p:spTree>
  </p:cSld>
  <p:clrMapOvr>
    <a:masterClrMapping xmlns:a="http://schemas.openxmlformats.org/drawingml/2006/main"/>
  </p:clrMapOvr>
</p:sld>
</file>