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b77a6eca877450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5b63322ea004605"/>
  </p:sldMasterIdLst>
  <p:sldIdLst>
    <p:sldId xmlns:r="http://schemas.openxmlformats.org/officeDocument/2006/relationships" id="256" r:id="Rdad4b427bfc14578"/>
    <p:sldId xmlns:r="http://schemas.openxmlformats.org/officeDocument/2006/relationships" id="257" r:id="R37a5c56539f64d77"/>
    <p:sldId xmlns:r="http://schemas.openxmlformats.org/officeDocument/2006/relationships" id="258" r:id="Ra7ea08849976475d"/>
    <p:sldId xmlns:r="http://schemas.openxmlformats.org/officeDocument/2006/relationships" id="259" r:id="Rd3fc2698d1364925"/>
    <p:sldId xmlns:r="http://schemas.openxmlformats.org/officeDocument/2006/relationships" id="260" r:id="R2161d536cc1c46aa"/>
    <p:sldId xmlns:r="http://schemas.openxmlformats.org/officeDocument/2006/relationships" id="261" r:id="Rde30fa81dbf44c1a"/>
    <p:sldId xmlns:r="http://schemas.openxmlformats.org/officeDocument/2006/relationships" id="262" r:id="R3821c45ccdf444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5b63322ea004605" /><Relationship Type="http://schemas.openxmlformats.org/officeDocument/2006/relationships/slide" Target="/ppt/slides/slide1.xml" Id="Rdad4b427bfc14578" /><Relationship Type="http://schemas.openxmlformats.org/officeDocument/2006/relationships/slide" Target="/ppt/slides/slide2.xml" Id="R37a5c56539f64d77" /><Relationship Type="http://schemas.openxmlformats.org/officeDocument/2006/relationships/slide" Target="/ppt/slides/slide3.xml" Id="Ra7ea08849976475d" /><Relationship Type="http://schemas.openxmlformats.org/officeDocument/2006/relationships/slide" Target="/ppt/slides/slide4.xml" Id="Rd3fc2698d1364925" /><Relationship Type="http://schemas.openxmlformats.org/officeDocument/2006/relationships/slide" Target="/ppt/slides/slide5.xml" Id="R2161d536cc1c46aa" /><Relationship Type="http://schemas.openxmlformats.org/officeDocument/2006/relationships/slide" Target="/ppt/slides/slide6.xml" Id="Rde30fa81dbf44c1a" /><Relationship Type="http://schemas.openxmlformats.org/officeDocument/2006/relationships/slide" Target="/ppt/slides/slide7.xml" Id="R3821c45ccdf444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e9b2c78eea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88cf07e92422c" /><Relationship Type="http://schemas.openxmlformats.org/officeDocument/2006/relationships/theme" Target="/ppt/slideMasters/theme/theme1.xml" Id="R68d794d1d01c45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d88cf07e9242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5deb8655c4f9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eaedd5358246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8bfa887d3e44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7216302e746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56cbf79ec424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4f12c817c84e0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11b391a89641f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NETTE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NETTE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1 001 496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12 004 510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12 013 394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HENRIETTE CECILIE WERNER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Niels Juels gate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935 613 779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NETTE AS</a:t>
            </a:r>
          </a:p>
        </p:txBody>
      </p:sp>
    </p:spTree>
  </p:cSld>
  <p:clrMapOvr>
    <a:masterClrMapping xmlns:a="http://schemas.openxmlformats.org/drawingml/2006/main"/>
  </p:clrMapOvr>
</p:sld>
</file>