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0cb9fe13cf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8f2da4c9ab43cc"/>
  </p:sldMasterIdLst>
  <p:sldIdLst>
    <p:sldId xmlns:r="http://schemas.openxmlformats.org/officeDocument/2006/relationships" id="256" r:id="Rdeba92144de34c6b"/>
    <p:sldId xmlns:r="http://schemas.openxmlformats.org/officeDocument/2006/relationships" id="257" r:id="Re2bcc07f396f4cd5"/>
    <p:sldId xmlns:r="http://schemas.openxmlformats.org/officeDocument/2006/relationships" id="258" r:id="R08895c8e2fa74177"/>
    <p:sldId xmlns:r="http://schemas.openxmlformats.org/officeDocument/2006/relationships" id="259" r:id="Rc166ce8411b040eb"/>
    <p:sldId xmlns:r="http://schemas.openxmlformats.org/officeDocument/2006/relationships" id="260" r:id="R0f843a2867ba4a67"/>
    <p:sldId xmlns:r="http://schemas.openxmlformats.org/officeDocument/2006/relationships" id="261" r:id="R4dedbd86857945e6"/>
    <p:sldId xmlns:r="http://schemas.openxmlformats.org/officeDocument/2006/relationships" id="262" r:id="Rd9ce92fb51ea4a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8f2da4c9ab43cc" /><Relationship Type="http://schemas.openxmlformats.org/officeDocument/2006/relationships/slide" Target="/ppt/slides/slide1.xml" Id="Rdeba92144de34c6b" /><Relationship Type="http://schemas.openxmlformats.org/officeDocument/2006/relationships/slide" Target="/ppt/slides/slide2.xml" Id="Re2bcc07f396f4cd5" /><Relationship Type="http://schemas.openxmlformats.org/officeDocument/2006/relationships/slide" Target="/ppt/slides/slide3.xml" Id="R08895c8e2fa74177" /><Relationship Type="http://schemas.openxmlformats.org/officeDocument/2006/relationships/slide" Target="/ppt/slides/slide4.xml" Id="Rc166ce8411b040eb" /><Relationship Type="http://schemas.openxmlformats.org/officeDocument/2006/relationships/slide" Target="/ppt/slides/slide5.xml" Id="R0f843a2867ba4a67" /><Relationship Type="http://schemas.openxmlformats.org/officeDocument/2006/relationships/slide" Target="/ppt/slides/slide6.xml" Id="R4dedbd86857945e6" /><Relationship Type="http://schemas.openxmlformats.org/officeDocument/2006/relationships/slide" Target="/ppt/slides/slide7.xml" Id="Rd9ce92fb51ea4a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0021ee79b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2fa05362c4693" /><Relationship Type="http://schemas.openxmlformats.org/officeDocument/2006/relationships/theme" Target="/ppt/slideMasters/theme/theme1.xml" Id="R3e4b0d20229f42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22fa05362c46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c48a54576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a09f8ef2947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c11b8e1bd47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84e0eda1b4e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189f3726149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2839ff83944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2e4d79db944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CND HOLDING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200 389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CARIANNE NODLAND 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Fokholgutua 295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935 622 883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CND HOLDING AS</a:t>
            </a:r>
          </a:p>
        </p:txBody>
      </p:sp>
    </p:spTree>
  </p:cSld>
  <p:clrMapOvr>
    <a:masterClrMapping xmlns:a="http://schemas.openxmlformats.org/drawingml/2006/main"/>
  </p:clrMapOvr>
</p:sld>
</file>