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8981eebd4e44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1c16ad2f0a4f29"/>
  </p:sldMasterIdLst>
  <p:sldIdLst>
    <p:sldId xmlns:r="http://schemas.openxmlformats.org/officeDocument/2006/relationships" id="256" r:id="R5508c0e2c2224d24"/>
    <p:sldId xmlns:r="http://schemas.openxmlformats.org/officeDocument/2006/relationships" id="257" r:id="Rc0ec5128d1e44271"/>
    <p:sldId xmlns:r="http://schemas.openxmlformats.org/officeDocument/2006/relationships" id="258" r:id="R42c4b6f6f7e24c3c"/>
    <p:sldId xmlns:r="http://schemas.openxmlformats.org/officeDocument/2006/relationships" id="259" r:id="Rd47e28c3afb34ad6"/>
    <p:sldId xmlns:r="http://schemas.openxmlformats.org/officeDocument/2006/relationships" id="260" r:id="R1251003c5fd7484d"/>
    <p:sldId xmlns:r="http://schemas.openxmlformats.org/officeDocument/2006/relationships" id="261" r:id="R870ea4ba3a3244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1c16ad2f0a4f29" /><Relationship Type="http://schemas.openxmlformats.org/officeDocument/2006/relationships/slide" Target="/ppt/slides/slide1.xml" Id="R5508c0e2c2224d24" /><Relationship Type="http://schemas.openxmlformats.org/officeDocument/2006/relationships/slide" Target="/ppt/slides/slide2.xml" Id="Rc0ec5128d1e44271" /><Relationship Type="http://schemas.openxmlformats.org/officeDocument/2006/relationships/slide" Target="/ppt/slides/slide3.xml" Id="R42c4b6f6f7e24c3c" /><Relationship Type="http://schemas.openxmlformats.org/officeDocument/2006/relationships/slide" Target="/ppt/slides/slide4.xml" Id="Rd47e28c3afb34ad6" /><Relationship Type="http://schemas.openxmlformats.org/officeDocument/2006/relationships/slide" Target="/ppt/slides/slide5.xml" Id="R1251003c5fd7484d" /><Relationship Type="http://schemas.openxmlformats.org/officeDocument/2006/relationships/slide" Target="/ppt/slides/slide6.xml" Id="R870ea4ba3a3244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edc10a4c174c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b154b905c46d5" /><Relationship Type="http://schemas.openxmlformats.org/officeDocument/2006/relationships/theme" Target="/ppt/slideMasters/theme/theme1.xml" Id="R3be4bfe9ba2243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eb154b905c46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6a6a2cd804d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edf5b4f2a49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c6b87e9d242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6fee51b6b46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bbb5b923746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56ac324a245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BHL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73 171 361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19 252 925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15 110 412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24 798 819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55 851 247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Smiths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935 650 798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