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f2a82b477344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51ac7405954dbd"/>
  </p:sldMasterIdLst>
  <p:sldIdLst>
    <p:sldId xmlns:r="http://schemas.openxmlformats.org/officeDocument/2006/relationships" id="256" r:id="R50bd35d59a4943c3"/>
    <p:sldId xmlns:r="http://schemas.openxmlformats.org/officeDocument/2006/relationships" id="257" r:id="R4611c25204e94fc4"/>
    <p:sldId xmlns:r="http://schemas.openxmlformats.org/officeDocument/2006/relationships" id="258" r:id="R5ab765c5540d46d5"/>
    <p:sldId xmlns:r="http://schemas.openxmlformats.org/officeDocument/2006/relationships" id="259" r:id="Rbae299a6da384634"/>
    <p:sldId xmlns:r="http://schemas.openxmlformats.org/officeDocument/2006/relationships" id="260" r:id="Rcab7840643d242d0"/>
    <p:sldId xmlns:r="http://schemas.openxmlformats.org/officeDocument/2006/relationships" id="261" r:id="R469df9f9ffe64c92"/>
    <p:sldId xmlns:r="http://schemas.openxmlformats.org/officeDocument/2006/relationships" id="262" r:id="R602621bd522e4b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51ac7405954dbd" /><Relationship Type="http://schemas.openxmlformats.org/officeDocument/2006/relationships/slide" Target="/ppt/slides/slide1.xml" Id="R50bd35d59a4943c3" /><Relationship Type="http://schemas.openxmlformats.org/officeDocument/2006/relationships/slide" Target="/ppt/slides/slide2.xml" Id="R4611c25204e94fc4" /><Relationship Type="http://schemas.openxmlformats.org/officeDocument/2006/relationships/slide" Target="/ppt/slides/slide3.xml" Id="R5ab765c5540d46d5" /><Relationship Type="http://schemas.openxmlformats.org/officeDocument/2006/relationships/slide" Target="/ppt/slides/slide4.xml" Id="Rbae299a6da384634" /><Relationship Type="http://schemas.openxmlformats.org/officeDocument/2006/relationships/slide" Target="/ppt/slides/slide5.xml" Id="Rcab7840643d242d0" /><Relationship Type="http://schemas.openxmlformats.org/officeDocument/2006/relationships/slide" Target="/ppt/slides/slide6.xml" Id="R469df9f9ffe64c92" /><Relationship Type="http://schemas.openxmlformats.org/officeDocument/2006/relationships/slide" Target="/ppt/slides/slide7.xml" Id="R602621bd522e4b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c3485db3d40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82112e0a045f8" /><Relationship Type="http://schemas.openxmlformats.org/officeDocument/2006/relationships/theme" Target="/ppt/slideMasters/theme/theme1.xml" Id="R66f2b3c5e9da4c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d82112e0a045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2661b484440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94e5e54294a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6e1ea085e4d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6f2f3f4ca47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91bc847d141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fb2ae276e48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2a255172943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CHARGING BULL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CHARGING 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CHARGING BULL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CHARGING 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CHARGING 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CHARGING 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1 783 791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1 752 181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1 743 658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25 137 484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25 147 667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CHARGING 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CORNELIA BULL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CHARGING 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935 668 581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CHARGING BULL AS</a:t>
            </a:r>
          </a:p>
        </p:txBody>
      </p:sp>
    </p:spTree>
  </p:cSld>
  <p:clrMapOvr>
    <a:masterClrMapping xmlns:a="http://schemas.openxmlformats.org/drawingml/2006/main"/>
  </p:clrMapOvr>
</p:sld>
</file>