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d3aa7807344f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308d44fb6c4da1"/>
  </p:sldMasterIdLst>
  <p:sldIdLst>
    <p:sldId xmlns:r="http://schemas.openxmlformats.org/officeDocument/2006/relationships" id="256" r:id="Rab157ec5be0c41fc"/>
    <p:sldId xmlns:r="http://schemas.openxmlformats.org/officeDocument/2006/relationships" id="257" r:id="R349ebe4047934cd3"/>
    <p:sldId xmlns:r="http://schemas.openxmlformats.org/officeDocument/2006/relationships" id="258" r:id="Raef57c0d6e6c45e0"/>
    <p:sldId xmlns:r="http://schemas.openxmlformats.org/officeDocument/2006/relationships" id="259" r:id="R7732f246dead4e45"/>
    <p:sldId xmlns:r="http://schemas.openxmlformats.org/officeDocument/2006/relationships" id="260" r:id="Rffd067cd44714415"/>
    <p:sldId xmlns:r="http://schemas.openxmlformats.org/officeDocument/2006/relationships" id="261" r:id="R9a0b7a25ad764e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308d44fb6c4da1" /><Relationship Type="http://schemas.openxmlformats.org/officeDocument/2006/relationships/slide" Target="/ppt/slides/slide1.xml" Id="Rab157ec5be0c41fc" /><Relationship Type="http://schemas.openxmlformats.org/officeDocument/2006/relationships/slide" Target="/ppt/slides/slide2.xml" Id="R349ebe4047934cd3" /><Relationship Type="http://schemas.openxmlformats.org/officeDocument/2006/relationships/slide" Target="/ppt/slides/slide3.xml" Id="Raef57c0d6e6c45e0" /><Relationship Type="http://schemas.openxmlformats.org/officeDocument/2006/relationships/slide" Target="/ppt/slides/slide4.xml" Id="R7732f246dead4e45" /><Relationship Type="http://schemas.openxmlformats.org/officeDocument/2006/relationships/slide" Target="/ppt/slides/slide5.xml" Id="Rffd067cd44714415" /><Relationship Type="http://schemas.openxmlformats.org/officeDocument/2006/relationships/slide" Target="/ppt/slides/slide6.xml" Id="R9a0b7a25ad764e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81d5cd5b564b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ca1cd559be4fcf" /><Relationship Type="http://schemas.openxmlformats.org/officeDocument/2006/relationships/theme" Target="/ppt/slideMasters/theme/theme1.xml" Id="Rdb9893f18b5043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ca1cd559be4f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893032520745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ccd62f4a2d4b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8b30545bd742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6a6c58a0fb4e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c634d18e964a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b4d1f18e6a49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ENORA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ENORA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ENORA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ENORA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ENORA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ENORA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75 098 045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−6 490 157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−5 479 138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1 762 461 698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2 295 450 972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ENORA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Bygdøy allé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935 701 430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ENORA AS</a:t>
            </a:r>
          </a:p>
        </p:txBody>
      </p:sp>
    </p:spTree>
  </p:cSld>
  <p:clrMapOvr>
    <a:masterClrMapping xmlns:a="http://schemas.openxmlformats.org/drawingml/2006/main"/>
  </p:clrMapOvr>
</p:sld>
</file>