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bff7fbbe224b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e3cf9fa9be4a75"/>
  </p:sldMasterIdLst>
  <p:sldIdLst>
    <p:sldId xmlns:r="http://schemas.openxmlformats.org/officeDocument/2006/relationships" id="256" r:id="Rd9c595a8eab24ba9"/>
    <p:sldId xmlns:r="http://schemas.openxmlformats.org/officeDocument/2006/relationships" id="257" r:id="R655e1d00652a42d6"/>
    <p:sldId xmlns:r="http://schemas.openxmlformats.org/officeDocument/2006/relationships" id="258" r:id="Rc68b4f1fe32e487f"/>
    <p:sldId xmlns:r="http://schemas.openxmlformats.org/officeDocument/2006/relationships" id="259" r:id="R0e6d65b2647e496c"/>
    <p:sldId xmlns:r="http://schemas.openxmlformats.org/officeDocument/2006/relationships" id="260" r:id="R44d092f37a2e44b7"/>
    <p:sldId xmlns:r="http://schemas.openxmlformats.org/officeDocument/2006/relationships" id="261" r:id="R85ff8677967b4709"/>
    <p:sldId xmlns:r="http://schemas.openxmlformats.org/officeDocument/2006/relationships" id="262" r:id="Rccf2ec291f6a4c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e3cf9fa9be4a75" /><Relationship Type="http://schemas.openxmlformats.org/officeDocument/2006/relationships/slide" Target="/ppt/slides/slide1.xml" Id="Rd9c595a8eab24ba9" /><Relationship Type="http://schemas.openxmlformats.org/officeDocument/2006/relationships/slide" Target="/ppt/slides/slide2.xml" Id="R655e1d00652a42d6" /><Relationship Type="http://schemas.openxmlformats.org/officeDocument/2006/relationships/slide" Target="/ppt/slides/slide3.xml" Id="Rc68b4f1fe32e487f" /><Relationship Type="http://schemas.openxmlformats.org/officeDocument/2006/relationships/slide" Target="/ppt/slides/slide4.xml" Id="R0e6d65b2647e496c" /><Relationship Type="http://schemas.openxmlformats.org/officeDocument/2006/relationships/slide" Target="/ppt/slides/slide5.xml" Id="R44d092f37a2e44b7" /><Relationship Type="http://schemas.openxmlformats.org/officeDocument/2006/relationships/slide" Target="/ppt/slides/slide6.xml" Id="R85ff8677967b4709" /><Relationship Type="http://schemas.openxmlformats.org/officeDocument/2006/relationships/slide" Target="/ppt/slides/slide7.xml" Id="Rccf2ec291f6a4c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4e27a690e45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8e74a8ce84971" /><Relationship Type="http://schemas.openxmlformats.org/officeDocument/2006/relationships/theme" Target="/ppt/slideMasters/theme/theme1.xml" Id="Rc9edb6287c954d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e8e74a8ce849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9d0ee7f1040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d192746c845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126d545d54d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e9e6ca46b49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fb2730ebb4e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50b838d1e48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de177548947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KNK HOLDING AS ble etablert [år] og holder til i Vallset.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330 496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Kenneth Karlsen, Svevegen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2330 Vallset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935 704 871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