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9ca2956ebe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a7724171c46d0"/>
  </p:sldMasterIdLst>
  <p:sldIdLst>
    <p:sldId xmlns:r="http://schemas.openxmlformats.org/officeDocument/2006/relationships" id="256" r:id="Rcd820ac7fb024b6f"/>
    <p:sldId xmlns:r="http://schemas.openxmlformats.org/officeDocument/2006/relationships" id="257" r:id="Rf577b2ecf2064210"/>
    <p:sldId xmlns:r="http://schemas.openxmlformats.org/officeDocument/2006/relationships" id="258" r:id="R1cfb4701c6ce4f30"/>
    <p:sldId xmlns:r="http://schemas.openxmlformats.org/officeDocument/2006/relationships" id="259" r:id="R1169a3282e26427e"/>
    <p:sldId xmlns:r="http://schemas.openxmlformats.org/officeDocument/2006/relationships" id="260" r:id="R112f7ca320a64bb0"/>
    <p:sldId xmlns:r="http://schemas.openxmlformats.org/officeDocument/2006/relationships" id="261" r:id="Rfcc20ac5b6ae4bd8"/>
    <p:sldId xmlns:r="http://schemas.openxmlformats.org/officeDocument/2006/relationships" id="262" r:id="R9fbe457ee5d34d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a7724171c46d0" /><Relationship Type="http://schemas.openxmlformats.org/officeDocument/2006/relationships/slide" Target="/ppt/slides/slide1.xml" Id="Rcd820ac7fb024b6f" /><Relationship Type="http://schemas.openxmlformats.org/officeDocument/2006/relationships/slide" Target="/ppt/slides/slide2.xml" Id="Rf577b2ecf2064210" /><Relationship Type="http://schemas.openxmlformats.org/officeDocument/2006/relationships/slide" Target="/ppt/slides/slide3.xml" Id="R1cfb4701c6ce4f30" /><Relationship Type="http://schemas.openxmlformats.org/officeDocument/2006/relationships/slide" Target="/ppt/slides/slide4.xml" Id="R1169a3282e26427e" /><Relationship Type="http://schemas.openxmlformats.org/officeDocument/2006/relationships/slide" Target="/ppt/slides/slide5.xml" Id="R112f7ca320a64bb0" /><Relationship Type="http://schemas.openxmlformats.org/officeDocument/2006/relationships/slide" Target="/ppt/slides/slide6.xml" Id="Rfcc20ac5b6ae4bd8" /><Relationship Type="http://schemas.openxmlformats.org/officeDocument/2006/relationships/slide" Target="/ppt/slides/slide7.xml" Id="R9fbe457ee5d34d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a3be0058e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461f7a914452f" /><Relationship Type="http://schemas.openxmlformats.org/officeDocument/2006/relationships/theme" Target="/ppt/slideMasters/theme/theme1.xml" Id="R79165d52299f48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f461f7a914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c02bebf394c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83cd04f0947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a0457858f4f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4b6ef561f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f1e7e1e7f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52343084b41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fc97821fe4e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CTRL35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CTRL35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11 291 988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JAKOBSEN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935 761 468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