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202b51edd4f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5b91fd1454fad"/>
  </p:sldMasterIdLst>
  <p:sldIdLst>
    <p:sldId xmlns:r="http://schemas.openxmlformats.org/officeDocument/2006/relationships" id="256" r:id="R938ba3c4f6f540b4"/>
    <p:sldId xmlns:r="http://schemas.openxmlformats.org/officeDocument/2006/relationships" id="257" r:id="R8afcc92f7ab44a36"/>
    <p:sldId xmlns:r="http://schemas.openxmlformats.org/officeDocument/2006/relationships" id="258" r:id="Rcbee75426d534f03"/>
    <p:sldId xmlns:r="http://schemas.openxmlformats.org/officeDocument/2006/relationships" id="259" r:id="Ra8580b25b2a74509"/>
    <p:sldId xmlns:r="http://schemas.openxmlformats.org/officeDocument/2006/relationships" id="260" r:id="R93f0dc45f2d3418a"/>
    <p:sldId xmlns:r="http://schemas.openxmlformats.org/officeDocument/2006/relationships" id="261" r:id="Rcdd1f45ad2d44202"/>
    <p:sldId xmlns:r="http://schemas.openxmlformats.org/officeDocument/2006/relationships" id="262" r:id="R6dc4f2efa555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5b91fd1454fad" /><Relationship Type="http://schemas.openxmlformats.org/officeDocument/2006/relationships/slide" Target="/ppt/slides/slide1.xml" Id="R938ba3c4f6f540b4" /><Relationship Type="http://schemas.openxmlformats.org/officeDocument/2006/relationships/slide" Target="/ppt/slides/slide2.xml" Id="R8afcc92f7ab44a36" /><Relationship Type="http://schemas.openxmlformats.org/officeDocument/2006/relationships/slide" Target="/ppt/slides/slide3.xml" Id="Rcbee75426d534f03" /><Relationship Type="http://schemas.openxmlformats.org/officeDocument/2006/relationships/slide" Target="/ppt/slides/slide4.xml" Id="Ra8580b25b2a74509" /><Relationship Type="http://schemas.openxmlformats.org/officeDocument/2006/relationships/slide" Target="/ppt/slides/slide5.xml" Id="R93f0dc45f2d3418a" /><Relationship Type="http://schemas.openxmlformats.org/officeDocument/2006/relationships/slide" Target="/ppt/slides/slide6.xml" Id="Rcdd1f45ad2d44202" /><Relationship Type="http://schemas.openxmlformats.org/officeDocument/2006/relationships/slide" Target="/ppt/slides/slide7.xml" Id="R6dc4f2efa555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f33860b07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de7693af340a8" /><Relationship Type="http://schemas.openxmlformats.org/officeDocument/2006/relationships/theme" Target="/ppt/slideMasters/theme/theme1.xml" Id="R385db6757097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8de7693af3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69b8064dd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1e4e4d3e3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c4a17241c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dc94e4064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f3bbbc55a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55b6088e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eca6e8f2240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MB 00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 00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BERGSKÅS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