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3896f4a68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60bad4b534d34"/>
  </p:sldMasterIdLst>
  <p:sldIdLst>
    <p:sldId xmlns:r="http://schemas.openxmlformats.org/officeDocument/2006/relationships" id="256" r:id="Rf0fa30fadace46bd"/>
    <p:sldId xmlns:r="http://schemas.openxmlformats.org/officeDocument/2006/relationships" id="257" r:id="R99bc50a995fc43dd"/>
    <p:sldId xmlns:r="http://schemas.openxmlformats.org/officeDocument/2006/relationships" id="258" r:id="Rd61ec54f1bc44c66"/>
    <p:sldId xmlns:r="http://schemas.openxmlformats.org/officeDocument/2006/relationships" id="259" r:id="R4812544cd57b430c"/>
    <p:sldId xmlns:r="http://schemas.openxmlformats.org/officeDocument/2006/relationships" id="260" r:id="Rbc3f7e1c53094e2e"/>
    <p:sldId xmlns:r="http://schemas.openxmlformats.org/officeDocument/2006/relationships" id="261" r:id="R016061b42ec04646"/>
    <p:sldId xmlns:r="http://schemas.openxmlformats.org/officeDocument/2006/relationships" id="262" r:id="R9f4b285af9ef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60bad4b534d34" /><Relationship Type="http://schemas.openxmlformats.org/officeDocument/2006/relationships/slide" Target="/ppt/slides/slide1.xml" Id="Rf0fa30fadace46bd" /><Relationship Type="http://schemas.openxmlformats.org/officeDocument/2006/relationships/slide" Target="/ppt/slides/slide2.xml" Id="R99bc50a995fc43dd" /><Relationship Type="http://schemas.openxmlformats.org/officeDocument/2006/relationships/slide" Target="/ppt/slides/slide3.xml" Id="Rd61ec54f1bc44c66" /><Relationship Type="http://schemas.openxmlformats.org/officeDocument/2006/relationships/slide" Target="/ppt/slides/slide4.xml" Id="R4812544cd57b430c" /><Relationship Type="http://schemas.openxmlformats.org/officeDocument/2006/relationships/slide" Target="/ppt/slides/slide5.xml" Id="Rbc3f7e1c53094e2e" /><Relationship Type="http://schemas.openxmlformats.org/officeDocument/2006/relationships/slide" Target="/ppt/slides/slide6.xml" Id="R016061b42ec04646" /><Relationship Type="http://schemas.openxmlformats.org/officeDocument/2006/relationships/slide" Target="/ppt/slides/slide7.xml" Id="R9f4b285af9ef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ef71f71fc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f4ea82cb4c31" /><Relationship Type="http://schemas.openxmlformats.org/officeDocument/2006/relationships/theme" Target="/ppt/slideMasters/theme/theme1.xml" Id="R5f3467636cb5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5f4ea82cb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ce1c44a19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7a672363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cc7bfd29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38a69d78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34975109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54c61819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1c691a7c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33 224 672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935 796 458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 AS</a:t>
            </a:r>
          </a:p>
        </p:txBody>
      </p:sp>
    </p:spTree>
  </p:cSld>
  <p:clrMapOvr>
    <a:masterClrMapping xmlns:a="http://schemas.openxmlformats.org/drawingml/2006/main"/>
  </p:clrMapOvr>
</p:sld>
</file>