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f78a1e9f5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5cec884ae4e67"/>
  </p:sldMasterIdLst>
  <p:sldIdLst>
    <p:sldId xmlns:r="http://schemas.openxmlformats.org/officeDocument/2006/relationships" id="256" r:id="R2e1353a13929403c"/>
    <p:sldId xmlns:r="http://schemas.openxmlformats.org/officeDocument/2006/relationships" id="257" r:id="R45bcd51388f445d5"/>
    <p:sldId xmlns:r="http://schemas.openxmlformats.org/officeDocument/2006/relationships" id="258" r:id="R380c2197050f4db2"/>
    <p:sldId xmlns:r="http://schemas.openxmlformats.org/officeDocument/2006/relationships" id="259" r:id="R34715c951b9f45bb"/>
    <p:sldId xmlns:r="http://schemas.openxmlformats.org/officeDocument/2006/relationships" id="260" r:id="R702007e335ea4e82"/>
    <p:sldId xmlns:r="http://schemas.openxmlformats.org/officeDocument/2006/relationships" id="261" r:id="R7ab38c0ef1b84810"/>
    <p:sldId xmlns:r="http://schemas.openxmlformats.org/officeDocument/2006/relationships" id="262" r:id="R71b1e55bc33d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5cec884ae4e67" /><Relationship Type="http://schemas.openxmlformats.org/officeDocument/2006/relationships/slide" Target="/ppt/slides/slide1.xml" Id="R2e1353a13929403c" /><Relationship Type="http://schemas.openxmlformats.org/officeDocument/2006/relationships/slide" Target="/ppt/slides/slide2.xml" Id="R45bcd51388f445d5" /><Relationship Type="http://schemas.openxmlformats.org/officeDocument/2006/relationships/slide" Target="/ppt/slides/slide3.xml" Id="R380c2197050f4db2" /><Relationship Type="http://schemas.openxmlformats.org/officeDocument/2006/relationships/slide" Target="/ppt/slides/slide4.xml" Id="R34715c951b9f45bb" /><Relationship Type="http://schemas.openxmlformats.org/officeDocument/2006/relationships/slide" Target="/ppt/slides/slide5.xml" Id="R702007e335ea4e82" /><Relationship Type="http://schemas.openxmlformats.org/officeDocument/2006/relationships/slide" Target="/ppt/slides/slide6.xml" Id="R7ab38c0ef1b84810" /><Relationship Type="http://schemas.openxmlformats.org/officeDocument/2006/relationships/slide" Target="/ppt/slides/slide7.xml" Id="R71b1e55bc33d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b61a05701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7ee5db5f94e55" /><Relationship Type="http://schemas.openxmlformats.org/officeDocument/2006/relationships/theme" Target="/ppt/slideMasters/theme/theme1.xml" Id="Rad7b3111eb6c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7ee5db5f9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48cc891b4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2757d95e4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60d9be58c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3f3269d9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a4712f5b944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0f74bd86f48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6fe486f27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CEIRE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CEIRE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HEREID ØVREBOTTEN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REIEL JOHAN HAUGLAND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Brendeholten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935 829 976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