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855934500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223a77f4d4037"/>
  </p:sldMasterIdLst>
  <p:sldIdLst>
    <p:sldId xmlns:r="http://schemas.openxmlformats.org/officeDocument/2006/relationships" id="256" r:id="R70d36f0efafc484b"/>
    <p:sldId xmlns:r="http://schemas.openxmlformats.org/officeDocument/2006/relationships" id="257" r:id="Rbd87973d14de4fc3"/>
    <p:sldId xmlns:r="http://schemas.openxmlformats.org/officeDocument/2006/relationships" id="258" r:id="Rbfe778b95772428b"/>
    <p:sldId xmlns:r="http://schemas.openxmlformats.org/officeDocument/2006/relationships" id="259" r:id="R97f9bd54de714d11"/>
    <p:sldId xmlns:r="http://schemas.openxmlformats.org/officeDocument/2006/relationships" id="260" r:id="Rae1a55f19af94f96"/>
    <p:sldId xmlns:r="http://schemas.openxmlformats.org/officeDocument/2006/relationships" id="261" r:id="Rab9541b77ac24afe"/>
    <p:sldId xmlns:r="http://schemas.openxmlformats.org/officeDocument/2006/relationships" id="262" r:id="R9d3581157e35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223a77f4d4037" /><Relationship Type="http://schemas.openxmlformats.org/officeDocument/2006/relationships/slide" Target="/ppt/slides/slide1.xml" Id="R70d36f0efafc484b" /><Relationship Type="http://schemas.openxmlformats.org/officeDocument/2006/relationships/slide" Target="/ppt/slides/slide2.xml" Id="Rbd87973d14de4fc3" /><Relationship Type="http://schemas.openxmlformats.org/officeDocument/2006/relationships/slide" Target="/ppt/slides/slide3.xml" Id="Rbfe778b95772428b" /><Relationship Type="http://schemas.openxmlformats.org/officeDocument/2006/relationships/slide" Target="/ppt/slides/slide4.xml" Id="R97f9bd54de714d11" /><Relationship Type="http://schemas.openxmlformats.org/officeDocument/2006/relationships/slide" Target="/ppt/slides/slide5.xml" Id="Rae1a55f19af94f96" /><Relationship Type="http://schemas.openxmlformats.org/officeDocument/2006/relationships/slide" Target="/ppt/slides/slide6.xml" Id="Rab9541b77ac24afe" /><Relationship Type="http://schemas.openxmlformats.org/officeDocument/2006/relationships/slide" Target="/ppt/slides/slide7.xml" Id="R9d3581157e35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f1ca4a1e3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671df29f453a" /><Relationship Type="http://schemas.openxmlformats.org/officeDocument/2006/relationships/theme" Target="/ppt/slideMasters/theme/theme1.xml" Id="Rbd53e23126f2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e671df29f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1fdad45c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f0cc8c94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14f1f6fd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fe4d1874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8dd0ce29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508a8ec7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730429a67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935 853 826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 FINANS AS</a:t>
            </a:r>
          </a:p>
        </p:txBody>
      </p:sp>
    </p:spTree>
  </p:cSld>
  <p:clrMapOvr>
    <a:masterClrMapping xmlns:a="http://schemas.openxmlformats.org/drawingml/2006/main"/>
  </p:clrMapOvr>
</p:sld>
</file>