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398a8c808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ee04b62764df7"/>
  </p:sldMasterIdLst>
  <p:sldIdLst>
    <p:sldId xmlns:r="http://schemas.openxmlformats.org/officeDocument/2006/relationships" id="256" r:id="R6a7c17049bc84fdd"/>
    <p:sldId xmlns:r="http://schemas.openxmlformats.org/officeDocument/2006/relationships" id="257" r:id="R1ed73e0b4aea4d4a"/>
    <p:sldId xmlns:r="http://schemas.openxmlformats.org/officeDocument/2006/relationships" id="258" r:id="R36ae2ac2b37a4c85"/>
    <p:sldId xmlns:r="http://schemas.openxmlformats.org/officeDocument/2006/relationships" id="259" r:id="Ra428d35306314e63"/>
    <p:sldId xmlns:r="http://schemas.openxmlformats.org/officeDocument/2006/relationships" id="260" r:id="Rbf4cc90d57ac4364"/>
    <p:sldId xmlns:r="http://schemas.openxmlformats.org/officeDocument/2006/relationships" id="261" r:id="Rd476769f77ae48bd"/>
    <p:sldId xmlns:r="http://schemas.openxmlformats.org/officeDocument/2006/relationships" id="262" r:id="Rc475da7d7a5a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ee04b62764df7" /><Relationship Type="http://schemas.openxmlformats.org/officeDocument/2006/relationships/slide" Target="/ppt/slides/slide1.xml" Id="R6a7c17049bc84fdd" /><Relationship Type="http://schemas.openxmlformats.org/officeDocument/2006/relationships/slide" Target="/ppt/slides/slide2.xml" Id="R1ed73e0b4aea4d4a" /><Relationship Type="http://schemas.openxmlformats.org/officeDocument/2006/relationships/slide" Target="/ppt/slides/slide3.xml" Id="R36ae2ac2b37a4c85" /><Relationship Type="http://schemas.openxmlformats.org/officeDocument/2006/relationships/slide" Target="/ppt/slides/slide4.xml" Id="Ra428d35306314e63" /><Relationship Type="http://schemas.openxmlformats.org/officeDocument/2006/relationships/slide" Target="/ppt/slides/slide5.xml" Id="Rbf4cc90d57ac4364" /><Relationship Type="http://schemas.openxmlformats.org/officeDocument/2006/relationships/slide" Target="/ppt/slides/slide6.xml" Id="Rd476769f77ae48bd" /><Relationship Type="http://schemas.openxmlformats.org/officeDocument/2006/relationships/slide" Target="/ppt/slides/slide7.xml" Id="Rc475da7d7a5a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725714830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3d4195b244085" /><Relationship Type="http://schemas.openxmlformats.org/officeDocument/2006/relationships/theme" Target="/ppt/slideMasters/theme/theme1.xml" Id="R9c990df0f5ed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3d4195b24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1644bd90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97b72e8bd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577c665e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fc5257b19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e6e5b3bf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d53633d4e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a199711c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MC.E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MC.E HOLDING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EILERTSEN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EILERTSEN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935 857 066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