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9202d684eb4b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1e35ca6efd4fba"/>
  </p:sldMasterIdLst>
  <p:sldIdLst>
    <p:sldId xmlns:r="http://schemas.openxmlformats.org/officeDocument/2006/relationships" id="256" r:id="R1f94a1cbdcae48b0"/>
    <p:sldId xmlns:r="http://schemas.openxmlformats.org/officeDocument/2006/relationships" id="257" r:id="Ra357a7a8349144a7"/>
    <p:sldId xmlns:r="http://schemas.openxmlformats.org/officeDocument/2006/relationships" id="258" r:id="Rfd8e863baed840e7"/>
    <p:sldId xmlns:r="http://schemas.openxmlformats.org/officeDocument/2006/relationships" id="259" r:id="R27639f1bfafb402f"/>
    <p:sldId xmlns:r="http://schemas.openxmlformats.org/officeDocument/2006/relationships" id="260" r:id="R380186e61a4d4c61"/>
    <p:sldId xmlns:r="http://schemas.openxmlformats.org/officeDocument/2006/relationships" id="261" r:id="R653d5a92dc674c3b"/>
    <p:sldId xmlns:r="http://schemas.openxmlformats.org/officeDocument/2006/relationships" id="262" r:id="R05b46a66ca284d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1e35ca6efd4fba" /><Relationship Type="http://schemas.openxmlformats.org/officeDocument/2006/relationships/slide" Target="/ppt/slides/slide1.xml" Id="R1f94a1cbdcae48b0" /><Relationship Type="http://schemas.openxmlformats.org/officeDocument/2006/relationships/slide" Target="/ppt/slides/slide2.xml" Id="Ra357a7a8349144a7" /><Relationship Type="http://schemas.openxmlformats.org/officeDocument/2006/relationships/slide" Target="/ppt/slides/slide3.xml" Id="Rfd8e863baed840e7" /><Relationship Type="http://schemas.openxmlformats.org/officeDocument/2006/relationships/slide" Target="/ppt/slides/slide4.xml" Id="R27639f1bfafb402f" /><Relationship Type="http://schemas.openxmlformats.org/officeDocument/2006/relationships/slide" Target="/ppt/slides/slide5.xml" Id="R380186e61a4d4c61" /><Relationship Type="http://schemas.openxmlformats.org/officeDocument/2006/relationships/slide" Target="/ppt/slides/slide6.xml" Id="R653d5a92dc674c3b" /><Relationship Type="http://schemas.openxmlformats.org/officeDocument/2006/relationships/slide" Target="/ppt/slides/slide7.xml" Id="R05b46a66ca284d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678106d72449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70ed0cfc94cd0" /><Relationship Type="http://schemas.openxmlformats.org/officeDocument/2006/relationships/theme" Target="/ppt/slideMasters/theme/theme1.xml" Id="R2517b5b726af48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f70ed0cfc94c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c55d12ecf4f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5c7f3e77843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21c8a39024c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65a4dca5f4d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d949341fa47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0e624249d41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8dfdeeeb34c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SFG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SFG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304 053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−3 021 776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−2 241 634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56 707 093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87 679 411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GENERAL COMMUNICATION AS  –  38,8 %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MOROZOV AS  –  38,8 %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GEMINI AS  –  22,5 %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Kullerød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3241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gunnar.bjonness@torp-it.no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935 866 677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SFG AS</a:t>
            </a:r>
          </a:p>
        </p:txBody>
      </p:sp>
    </p:spTree>
  </p:cSld>
  <p:clrMapOvr>
    <a:masterClrMapping xmlns:a="http://schemas.openxmlformats.org/drawingml/2006/main"/>
  </p:clrMapOvr>
</p:sld>
</file>