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54f355767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09276958640dd"/>
  </p:sldMasterIdLst>
  <p:sldIdLst>
    <p:sldId xmlns:r="http://schemas.openxmlformats.org/officeDocument/2006/relationships" id="256" r:id="R07db36ef1391499e"/>
    <p:sldId xmlns:r="http://schemas.openxmlformats.org/officeDocument/2006/relationships" id="257" r:id="R09ac8051de1c4346"/>
    <p:sldId xmlns:r="http://schemas.openxmlformats.org/officeDocument/2006/relationships" id="258" r:id="R17ab7166619c4f9d"/>
    <p:sldId xmlns:r="http://schemas.openxmlformats.org/officeDocument/2006/relationships" id="259" r:id="Rdf7e21a671664dad"/>
    <p:sldId xmlns:r="http://schemas.openxmlformats.org/officeDocument/2006/relationships" id="260" r:id="R4bf73244d98e4fa3"/>
    <p:sldId xmlns:r="http://schemas.openxmlformats.org/officeDocument/2006/relationships" id="261" r:id="R28948f6d560f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09276958640dd" /><Relationship Type="http://schemas.openxmlformats.org/officeDocument/2006/relationships/slide" Target="/ppt/slides/slide1.xml" Id="R07db36ef1391499e" /><Relationship Type="http://schemas.openxmlformats.org/officeDocument/2006/relationships/slide" Target="/ppt/slides/slide2.xml" Id="R09ac8051de1c4346" /><Relationship Type="http://schemas.openxmlformats.org/officeDocument/2006/relationships/slide" Target="/ppt/slides/slide3.xml" Id="R17ab7166619c4f9d" /><Relationship Type="http://schemas.openxmlformats.org/officeDocument/2006/relationships/slide" Target="/ppt/slides/slide4.xml" Id="Rdf7e21a671664dad" /><Relationship Type="http://schemas.openxmlformats.org/officeDocument/2006/relationships/slide" Target="/ppt/slides/slide5.xml" Id="R4bf73244d98e4fa3" /><Relationship Type="http://schemas.openxmlformats.org/officeDocument/2006/relationships/slide" Target="/ppt/slides/slide6.xml" Id="R28948f6d560f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a3c43ea34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d830f49dd45aa" /><Relationship Type="http://schemas.openxmlformats.org/officeDocument/2006/relationships/theme" Target="/ppt/slideMasters/theme/theme1.xml" Id="R7bc07f2b4117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d830f49dd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e5245cd44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b0ce52733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91d1cdcb3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cc73ec026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34824f86d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dc3841524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23 327 435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