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43553c52d6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e43f07471b4559"/>
  </p:sldMasterIdLst>
  <p:sldIdLst>
    <p:sldId xmlns:r="http://schemas.openxmlformats.org/officeDocument/2006/relationships" id="256" r:id="R7f6b943ad39944f3"/>
    <p:sldId xmlns:r="http://schemas.openxmlformats.org/officeDocument/2006/relationships" id="257" r:id="R1ce071b7cdf843a6"/>
    <p:sldId xmlns:r="http://schemas.openxmlformats.org/officeDocument/2006/relationships" id="258" r:id="R8912421190334b0a"/>
    <p:sldId xmlns:r="http://schemas.openxmlformats.org/officeDocument/2006/relationships" id="259" r:id="R11a7b185d59044ce"/>
    <p:sldId xmlns:r="http://schemas.openxmlformats.org/officeDocument/2006/relationships" id="260" r:id="R8a9ff7d8c4e24389"/>
    <p:sldId xmlns:r="http://schemas.openxmlformats.org/officeDocument/2006/relationships" id="261" r:id="R5e8ef572848e4a4c"/>
    <p:sldId xmlns:r="http://schemas.openxmlformats.org/officeDocument/2006/relationships" id="262" r:id="R0b1eeaeb75a046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43f07471b4559" /><Relationship Type="http://schemas.openxmlformats.org/officeDocument/2006/relationships/slide" Target="/ppt/slides/slide1.xml" Id="R7f6b943ad39944f3" /><Relationship Type="http://schemas.openxmlformats.org/officeDocument/2006/relationships/slide" Target="/ppt/slides/slide2.xml" Id="R1ce071b7cdf843a6" /><Relationship Type="http://schemas.openxmlformats.org/officeDocument/2006/relationships/slide" Target="/ppt/slides/slide3.xml" Id="R8912421190334b0a" /><Relationship Type="http://schemas.openxmlformats.org/officeDocument/2006/relationships/slide" Target="/ppt/slides/slide4.xml" Id="R11a7b185d59044ce" /><Relationship Type="http://schemas.openxmlformats.org/officeDocument/2006/relationships/slide" Target="/ppt/slides/slide5.xml" Id="R8a9ff7d8c4e24389" /><Relationship Type="http://schemas.openxmlformats.org/officeDocument/2006/relationships/slide" Target="/ppt/slides/slide6.xml" Id="R5e8ef572848e4a4c" /><Relationship Type="http://schemas.openxmlformats.org/officeDocument/2006/relationships/slide" Target="/ppt/slides/slide7.xml" Id="R0b1eeaeb75a046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39593bc5443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604437adf462f" /><Relationship Type="http://schemas.openxmlformats.org/officeDocument/2006/relationships/theme" Target="/ppt/slideMasters/theme/theme1.xml" Id="R1254f77e20d4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604437adf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a2b767da340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484efdcc941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7c86a90db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6e5c127244b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c4332e0244b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c0f3b8c6d48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a76f3edf345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TINIUS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TINIUS MEDIA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8 196 751 802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8 130 030 789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8 230 928 272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TINIUS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935 917 131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TINIUS MEDIA AS</a:t>
            </a:r>
          </a:p>
        </p:txBody>
      </p:sp>
    </p:spTree>
  </p:cSld>
  <p:clrMapOvr>
    <a:masterClrMapping xmlns:a="http://schemas.openxmlformats.org/drawingml/2006/main"/>
  </p:clrMapOvr>
</p:sld>
</file>