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14adf9855740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8bbfa1b0c44108"/>
  </p:sldMasterIdLst>
  <p:sldIdLst>
    <p:sldId xmlns:r="http://schemas.openxmlformats.org/officeDocument/2006/relationships" id="256" r:id="R839f913901f54feb"/>
    <p:sldId xmlns:r="http://schemas.openxmlformats.org/officeDocument/2006/relationships" id="257" r:id="Rc2ba968329254611"/>
    <p:sldId xmlns:r="http://schemas.openxmlformats.org/officeDocument/2006/relationships" id="258" r:id="Rfb3f9466fdb2494f"/>
    <p:sldId xmlns:r="http://schemas.openxmlformats.org/officeDocument/2006/relationships" id="259" r:id="Rd78e7d08484346d4"/>
    <p:sldId xmlns:r="http://schemas.openxmlformats.org/officeDocument/2006/relationships" id="260" r:id="R41d2f6ab51c8472c"/>
    <p:sldId xmlns:r="http://schemas.openxmlformats.org/officeDocument/2006/relationships" id="261" r:id="R42aa4ba23e174c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8bbfa1b0c44108" /><Relationship Type="http://schemas.openxmlformats.org/officeDocument/2006/relationships/slide" Target="/ppt/slides/slide1.xml" Id="R839f913901f54feb" /><Relationship Type="http://schemas.openxmlformats.org/officeDocument/2006/relationships/slide" Target="/ppt/slides/slide2.xml" Id="Rc2ba968329254611" /><Relationship Type="http://schemas.openxmlformats.org/officeDocument/2006/relationships/slide" Target="/ppt/slides/slide3.xml" Id="Rfb3f9466fdb2494f" /><Relationship Type="http://schemas.openxmlformats.org/officeDocument/2006/relationships/slide" Target="/ppt/slides/slide4.xml" Id="Rd78e7d08484346d4" /><Relationship Type="http://schemas.openxmlformats.org/officeDocument/2006/relationships/slide" Target="/ppt/slides/slide5.xml" Id="R41d2f6ab51c8472c" /><Relationship Type="http://schemas.openxmlformats.org/officeDocument/2006/relationships/slide" Target="/ppt/slides/slide6.xml" Id="R42aa4ba23e174c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df60fcf4cc47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7b7035a294fb5" /><Relationship Type="http://schemas.openxmlformats.org/officeDocument/2006/relationships/theme" Target="/ppt/slideMasters/theme/theme1.xml" Id="R0dbd8c1f6d2e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047b7035a294f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6baa4604940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33e4acdd644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2cbf75e6b4f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33275d17194c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126163a4a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0e3f775304a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TFO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TFO REVISJON &amp; RÅDGIVNING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603 113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410 135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643 587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Mekvorpvegen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935 953 103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TFO REVISJON &amp; RÅDGIVNING AS</a:t>
            </a:r>
          </a:p>
        </p:txBody>
      </p:sp>
    </p:spTree>
  </p:cSld>
  <p:clrMapOvr>
    <a:masterClrMapping xmlns:a="http://schemas.openxmlformats.org/drawingml/2006/main"/>
  </p:clrMapOvr>
</p:sld>
</file>