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95ba5fcc6b4c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b6c90162dd4b90"/>
  </p:sldMasterIdLst>
  <p:sldIdLst>
    <p:sldId xmlns:r="http://schemas.openxmlformats.org/officeDocument/2006/relationships" id="256" r:id="Rd4e05022613f4e95"/>
    <p:sldId xmlns:r="http://schemas.openxmlformats.org/officeDocument/2006/relationships" id="257" r:id="R8b5725599f0140c9"/>
    <p:sldId xmlns:r="http://schemas.openxmlformats.org/officeDocument/2006/relationships" id="258" r:id="Rec031a5ff76747cd"/>
    <p:sldId xmlns:r="http://schemas.openxmlformats.org/officeDocument/2006/relationships" id="259" r:id="R1b6609904c23451f"/>
    <p:sldId xmlns:r="http://schemas.openxmlformats.org/officeDocument/2006/relationships" id="260" r:id="Re9ccdf2b33e740ff"/>
    <p:sldId xmlns:r="http://schemas.openxmlformats.org/officeDocument/2006/relationships" id="261" r:id="R99eb9311c4ce4a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b6c90162dd4b90" /><Relationship Type="http://schemas.openxmlformats.org/officeDocument/2006/relationships/slide" Target="/ppt/slides/slide1.xml" Id="Rd4e05022613f4e95" /><Relationship Type="http://schemas.openxmlformats.org/officeDocument/2006/relationships/slide" Target="/ppt/slides/slide2.xml" Id="R8b5725599f0140c9" /><Relationship Type="http://schemas.openxmlformats.org/officeDocument/2006/relationships/slide" Target="/ppt/slides/slide3.xml" Id="Rec031a5ff76747cd" /><Relationship Type="http://schemas.openxmlformats.org/officeDocument/2006/relationships/slide" Target="/ppt/slides/slide4.xml" Id="R1b6609904c23451f" /><Relationship Type="http://schemas.openxmlformats.org/officeDocument/2006/relationships/slide" Target="/ppt/slides/slide5.xml" Id="Re9ccdf2b33e740ff" /><Relationship Type="http://schemas.openxmlformats.org/officeDocument/2006/relationships/slide" Target="/ppt/slides/slide6.xml" Id="R99eb9311c4ce4a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e45ff2654647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96bb829e448e3" /><Relationship Type="http://schemas.openxmlformats.org/officeDocument/2006/relationships/theme" Target="/ppt/slideMasters/theme/theme1.xml" Id="R1ee397a6a1c04f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696bb829e448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88ff1ddd149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e7f1fb1e343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17cd8dd1a46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ac4ecb2684a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21905f41d40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2bee87c114c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SANNA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SANNA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−165 277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−176 760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−153 260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8 189 624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petter.reistad@nvisible.co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935 989 493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REGNSKAP AS</a:t>
            </a:r>
          </a:p>
        </p:txBody>
      </p:sp>
    </p:spTree>
  </p:cSld>
  <p:clrMapOvr>
    <a:masterClrMapping xmlns:a="http://schemas.openxmlformats.org/drawingml/2006/main"/>
  </p:clrMapOvr>
</p:sld>
</file>