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0d58fce3c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3837539b94be5"/>
  </p:sldMasterIdLst>
  <p:sldIdLst>
    <p:sldId xmlns:r="http://schemas.openxmlformats.org/officeDocument/2006/relationships" id="256" r:id="Rd4d02d1ff7b042a2"/>
    <p:sldId xmlns:r="http://schemas.openxmlformats.org/officeDocument/2006/relationships" id="257" r:id="R32c91d5f86e243fc"/>
    <p:sldId xmlns:r="http://schemas.openxmlformats.org/officeDocument/2006/relationships" id="258" r:id="R04041f40b4d44432"/>
    <p:sldId xmlns:r="http://schemas.openxmlformats.org/officeDocument/2006/relationships" id="259" r:id="R732c09c5da4d496a"/>
    <p:sldId xmlns:r="http://schemas.openxmlformats.org/officeDocument/2006/relationships" id="260" r:id="Rfe3b7cb4b8144c11"/>
    <p:sldId xmlns:r="http://schemas.openxmlformats.org/officeDocument/2006/relationships" id="261" r:id="R47b1f97e50864a55"/>
    <p:sldId xmlns:r="http://schemas.openxmlformats.org/officeDocument/2006/relationships" id="262" r:id="R3cb0d202f07e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3837539b94be5" /><Relationship Type="http://schemas.openxmlformats.org/officeDocument/2006/relationships/slide" Target="/ppt/slides/slide1.xml" Id="Rd4d02d1ff7b042a2" /><Relationship Type="http://schemas.openxmlformats.org/officeDocument/2006/relationships/slide" Target="/ppt/slides/slide2.xml" Id="R32c91d5f86e243fc" /><Relationship Type="http://schemas.openxmlformats.org/officeDocument/2006/relationships/slide" Target="/ppt/slides/slide3.xml" Id="R04041f40b4d44432" /><Relationship Type="http://schemas.openxmlformats.org/officeDocument/2006/relationships/slide" Target="/ppt/slides/slide4.xml" Id="R732c09c5da4d496a" /><Relationship Type="http://schemas.openxmlformats.org/officeDocument/2006/relationships/slide" Target="/ppt/slides/slide5.xml" Id="Rfe3b7cb4b8144c11" /><Relationship Type="http://schemas.openxmlformats.org/officeDocument/2006/relationships/slide" Target="/ppt/slides/slide6.xml" Id="R47b1f97e50864a55" /><Relationship Type="http://schemas.openxmlformats.org/officeDocument/2006/relationships/slide" Target="/ppt/slides/slide7.xml" Id="R3cb0d202f07e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434782576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d2f022d3445d" /><Relationship Type="http://schemas.openxmlformats.org/officeDocument/2006/relationships/theme" Target="/ppt/slideMasters/theme/theme1.xml" Id="Ra3bd52722406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7d2f022d3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e052823c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2a47d9480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1f44fb686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49dec4f0e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f9f72cef4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800dce455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e05f4bbe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CAHOOS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CAHOOS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HOEN ØSTBY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936 012 647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CAHOOS INVEST AS</a:t>
            </a:r>
          </a:p>
        </p:txBody>
      </p:sp>
    </p:spTree>
  </p:cSld>
  <p:clrMapOvr>
    <a:masterClrMapping xmlns:a="http://schemas.openxmlformats.org/drawingml/2006/main"/>
  </p:clrMapOvr>
</p:sld>
</file>