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743e41587348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c9b5bf63084f8e"/>
  </p:sldMasterIdLst>
  <p:sldIdLst>
    <p:sldId xmlns:r="http://schemas.openxmlformats.org/officeDocument/2006/relationships" id="256" r:id="Rb315c55194314dbb"/>
    <p:sldId xmlns:r="http://schemas.openxmlformats.org/officeDocument/2006/relationships" id="257" r:id="R779d639b5e1047ea"/>
    <p:sldId xmlns:r="http://schemas.openxmlformats.org/officeDocument/2006/relationships" id="258" r:id="R51ee32cb5a854794"/>
    <p:sldId xmlns:r="http://schemas.openxmlformats.org/officeDocument/2006/relationships" id="259" r:id="R5ab75f6028e74e52"/>
    <p:sldId xmlns:r="http://schemas.openxmlformats.org/officeDocument/2006/relationships" id="260" r:id="R7c41ba51e689448d"/>
    <p:sldId xmlns:r="http://schemas.openxmlformats.org/officeDocument/2006/relationships" id="261" r:id="Rf85280e6367e4cbb"/>
    <p:sldId xmlns:r="http://schemas.openxmlformats.org/officeDocument/2006/relationships" id="262" r:id="Rdcb26039362b4c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9b5bf63084f8e" /><Relationship Type="http://schemas.openxmlformats.org/officeDocument/2006/relationships/slide" Target="/ppt/slides/slide1.xml" Id="Rb315c55194314dbb" /><Relationship Type="http://schemas.openxmlformats.org/officeDocument/2006/relationships/slide" Target="/ppt/slides/slide2.xml" Id="R779d639b5e1047ea" /><Relationship Type="http://schemas.openxmlformats.org/officeDocument/2006/relationships/slide" Target="/ppt/slides/slide3.xml" Id="R51ee32cb5a854794" /><Relationship Type="http://schemas.openxmlformats.org/officeDocument/2006/relationships/slide" Target="/ppt/slides/slide4.xml" Id="R5ab75f6028e74e52" /><Relationship Type="http://schemas.openxmlformats.org/officeDocument/2006/relationships/slide" Target="/ppt/slides/slide5.xml" Id="R7c41ba51e689448d" /><Relationship Type="http://schemas.openxmlformats.org/officeDocument/2006/relationships/slide" Target="/ppt/slides/slide6.xml" Id="Rf85280e6367e4cbb" /><Relationship Type="http://schemas.openxmlformats.org/officeDocument/2006/relationships/slide" Target="/ppt/slides/slide7.xml" Id="Rdcb26039362b4c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2b1ff28484f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441c0275f45b4" /><Relationship Type="http://schemas.openxmlformats.org/officeDocument/2006/relationships/theme" Target="/ppt/slideMasters/theme/theme1.xml" Id="R9472b1d0b53c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d441c0275f45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28292023e4e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c23cf077f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dcb72caef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ba30765c840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eae98b8e34b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3d8f3c09c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f2f5af5fd49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 NORNES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 NORNES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352 350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GUNNAR NORNES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 Gunnar Nornes, Fanahammeren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936 029 280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