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6baa66f75642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b4c8ff642d4028"/>
  </p:sldMasterIdLst>
  <p:sldIdLst>
    <p:sldId xmlns:r="http://schemas.openxmlformats.org/officeDocument/2006/relationships" id="256" r:id="Rc8bd0042146e4a1c"/>
    <p:sldId xmlns:r="http://schemas.openxmlformats.org/officeDocument/2006/relationships" id="257" r:id="R0204438afae04d4b"/>
    <p:sldId xmlns:r="http://schemas.openxmlformats.org/officeDocument/2006/relationships" id="258" r:id="R0ad2f472af1946ae"/>
    <p:sldId xmlns:r="http://schemas.openxmlformats.org/officeDocument/2006/relationships" id="259" r:id="Rb7e1de7640e341cd"/>
    <p:sldId xmlns:r="http://schemas.openxmlformats.org/officeDocument/2006/relationships" id="260" r:id="Rd4507d936c0845c2"/>
    <p:sldId xmlns:r="http://schemas.openxmlformats.org/officeDocument/2006/relationships" id="261" r:id="Rdabe7f4080d54e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b4c8ff642d4028" /><Relationship Type="http://schemas.openxmlformats.org/officeDocument/2006/relationships/slide" Target="/ppt/slides/slide1.xml" Id="Rc8bd0042146e4a1c" /><Relationship Type="http://schemas.openxmlformats.org/officeDocument/2006/relationships/slide" Target="/ppt/slides/slide2.xml" Id="R0204438afae04d4b" /><Relationship Type="http://schemas.openxmlformats.org/officeDocument/2006/relationships/slide" Target="/ppt/slides/slide3.xml" Id="R0ad2f472af1946ae" /><Relationship Type="http://schemas.openxmlformats.org/officeDocument/2006/relationships/slide" Target="/ppt/slides/slide4.xml" Id="Rb7e1de7640e341cd" /><Relationship Type="http://schemas.openxmlformats.org/officeDocument/2006/relationships/slide" Target="/ppt/slides/slide5.xml" Id="Rd4507d936c0845c2" /><Relationship Type="http://schemas.openxmlformats.org/officeDocument/2006/relationships/slide" Target="/ppt/slides/slide6.xml" Id="Rdabe7f4080d54e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5fe179a7b849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0954e3a4c4728" /><Relationship Type="http://schemas.openxmlformats.org/officeDocument/2006/relationships/theme" Target="/ppt/slideMasters/theme/theme1.xml" Id="Rbe5b5a63e5fe4b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f0954e3a4c47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28176d70c46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ef113f9a24f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0d20a902740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766d9a60847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72324e5dc48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661435a0243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JOHRE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JOHRE REVISJON AS ble etablert [år] og holder til i 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1 225 045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227 619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175 109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1 454 955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Hotellvegen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3880 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936 036 112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