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272d144cc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ce9ad43654f07"/>
  </p:sldMasterIdLst>
  <p:sldIdLst>
    <p:sldId xmlns:r="http://schemas.openxmlformats.org/officeDocument/2006/relationships" id="256" r:id="R5e639cea4f424771"/>
    <p:sldId xmlns:r="http://schemas.openxmlformats.org/officeDocument/2006/relationships" id="257" r:id="Ra056e3c459454c20"/>
    <p:sldId xmlns:r="http://schemas.openxmlformats.org/officeDocument/2006/relationships" id="258" r:id="R76135ab184424f90"/>
    <p:sldId xmlns:r="http://schemas.openxmlformats.org/officeDocument/2006/relationships" id="259" r:id="Rbb695b0ef75f42aa"/>
    <p:sldId xmlns:r="http://schemas.openxmlformats.org/officeDocument/2006/relationships" id="260" r:id="Re19dfc9c01f645d5"/>
    <p:sldId xmlns:r="http://schemas.openxmlformats.org/officeDocument/2006/relationships" id="261" r:id="R665ca0abd878478d"/>
    <p:sldId xmlns:r="http://schemas.openxmlformats.org/officeDocument/2006/relationships" id="262" r:id="R580e8c35ba11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ce9ad43654f07" /><Relationship Type="http://schemas.openxmlformats.org/officeDocument/2006/relationships/slide" Target="/ppt/slides/slide1.xml" Id="R5e639cea4f424771" /><Relationship Type="http://schemas.openxmlformats.org/officeDocument/2006/relationships/slide" Target="/ppt/slides/slide2.xml" Id="Ra056e3c459454c20" /><Relationship Type="http://schemas.openxmlformats.org/officeDocument/2006/relationships/slide" Target="/ppt/slides/slide3.xml" Id="R76135ab184424f90" /><Relationship Type="http://schemas.openxmlformats.org/officeDocument/2006/relationships/slide" Target="/ppt/slides/slide4.xml" Id="Rbb695b0ef75f42aa" /><Relationship Type="http://schemas.openxmlformats.org/officeDocument/2006/relationships/slide" Target="/ppt/slides/slide5.xml" Id="Re19dfc9c01f645d5" /><Relationship Type="http://schemas.openxmlformats.org/officeDocument/2006/relationships/slide" Target="/ppt/slides/slide6.xml" Id="R665ca0abd878478d" /><Relationship Type="http://schemas.openxmlformats.org/officeDocument/2006/relationships/slide" Target="/ppt/slides/slide7.xml" Id="R580e8c35ba11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0e420f7be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71b7947f14fa8" /><Relationship Type="http://schemas.openxmlformats.org/officeDocument/2006/relationships/theme" Target="/ppt/slideMasters/theme/theme1.xml" Id="Rf8774f65177e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71b7947f1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625ede59a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6810a729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f8f5d154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5c2128f13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130dd3931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8e801ea37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26031cdf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TWIRLCAP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TWIRLCAP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THORVILDSEN WIRSCHING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Ringkroken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936 068 499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TWIRLCAP AS</a:t>
            </a:r>
          </a:p>
        </p:txBody>
      </p:sp>
    </p:spTree>
  </p:cSld>
  <p:clrMapOvr>
    <a:masterClrMapping xmlns:a="http://schemas.openxmlformats.org/drawingml/2006/main"/>
  </p:clrMapOvr>
</p:sld>
</file>