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b6dcb6869b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96ad72bd1949df"/>
  </p:sldMasterIdLst>
  <p:sldIdLst>
    <p:sldId xmlns:r="http://schemas.openxmlformats.org/officeDocument/2006/relationships" id="256" r:id="Rbe352ea7979d4e66"/>
    <p:sldId xmlns:r="http://schemas.openxmlformats.org/officeDocument/2006/relationships" id="257" r:id="Re13af67ec48c4b2c"/>
    <p:sldId xmlns:r="http://schemas.openxmlformats.org/officeDocument/2006/relationships" id="258" r:id="R266c09ebb8954eef"/>
    <p:sldId xmlns:r="http://schemas.openxmlformats.org/officeDocument/2006/relationships" id="259" r:id="Rda24b9b66b934957"/>
    <p:sldId xmlns:r="http://schemas.openxmlformats.org/officeDocument/2006/relationships" id="260" r:id="R4d07bd9be03a439c"/>
    <p:sldId xmlns:r="http://schemas.openxmlformats.org/officeDocument/2006/relationships" id="261" r:id="R1886e634d5da40b9"/>
    <p:sldId xmlns:r="http://schemas.openxmlformats.org/officeDocument/2006/relationships" id="262" r:id="R2e9360e57ca9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6ad72bd1949df" /><Relationship Type="http://schemas.openxmlformats.org/officeDocument/2006/relationships/slide" Target="/ppt/slides/slide1.xml" Id="Rbe352ea7979d4e66" /><Relationship Type="http://schemas.openxmlformats.org/officeDocument/2006/relationships/slide" Target="/ppt/slides/slide2.xml" Id="Re13af67ec48c4b2c" /><Relationship Type="http://schemas.openxmlformats.org/officeDocument/2006/relationships/slide" Target="/ppt/slides/slide3.xml" Id="R266c09ebb8954eef" /><Relationship Type="http://schemas.openxmlformats.org/officeDocument/2006/relationships/slide" Target="/ppt/slides/slide4.xml" Id="Rda24b9b66b934957" /><Relationship Type="http://schemas.openxmlformats.org/officeDocument/2006/relationships/slide" Target="/ppt/slides/slide5.xml" Id="R4d07bd9be03a439c" /><Relationship Type="http://schemas.openxmlformats.org/officeDocument/2006/relationships/slide" Target="/ppt/slides/slide6.xml" Id="R1886e634d5da40b9" /><Relationship Type="http://schemas.openxmlformats.org/officeDocument/2006/relationships/slide" Target="/ppt/slides/slide7.xml" Id="R2e9360e57ca9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6557d3d7643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f6e97f70448a0" /><Relationship Type="http://schemas.openxmlformats.org/officeDocument/2006/relationships/theme" Target="/ppt/slideMasters/theme/theme1.xml" Id="R5c414ce7d12e44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7f6e97f704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36f3a7289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670e8cb8942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b3db2f88b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3b32b463d45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173909e6849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b2311326040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a7fa0c6f749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