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83935ea31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1e2398e604a03"/>
  </p:sldMasterIdLst>
  <p:sldIdLst>
    <p:sldId xmlns:r="http://schemas.openxmlformats.org/officeDocument/2006/relationships" id="256" r:id="R06043c0b16ad49a7"/>
    <p:sldId xmlns:r="http://schemas.openxmlformats.org/officeDocument/2006/relationships" id="257" r:id="R29af54e46f754982"/>
    <p:sldId xmlns:r="http://schemas.openxmlformats.org/officeDocument/2006/relationships" id="258" r:id="R9f2671232a5e440c"/>
    <p:sldId xmlns:r="http://schemas.openxmlformats.org/officeDocument/2006/relationships" id="259" r:id="R8f71caac989a4e78"/>
    <p:sldId xmlns:r="http://schemas.openxmlformats.org/officeDocument/2006/relationships" id="260" r:id="R85470390fe494262"/>
    <p:sldId xmlns:r="http://schemas.openxmlformats.org/officeDocument/2006/relationships" id="261" r:id="R292b4a122d244b96"/>
    <p:sldId xmlns:r="http://schemas.openxmlformats.org/officeDocument/2006/relationships" id="262" r:id="Rf376292df14e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1e2398e604a03" /><Relationship Type="http://schemas.openxmlformats.org/officeDocument/2006/relationships/slide" Target="/ppt/slides/slide1.xml" Id="R06043c0b16ad49a7" /><Relationship Type="http://schemas.openxmlformats.org/officeDocument/2006/relationships/slide" Target="/ppt/slides/slide2.xml" Id="R29af54e46f754982" /><Relationship Type="http://schemas.openxmlformats.org/officeDocument/2006/relationships/slide" Target="/ppt/slides/slide3.xml" Id="R9f2671232a5e440c" /><Relationship Type="http://schemas.openxmlformats.org/officeDocument/2006/relationships/slide" Target="/ppt/slides/slide4.xml" Id="R8f71caac989a4e78" /><Relationship Type="http://schemas.openxmlformats.org/officeDocument/2006/relationships/slide" Target="/ppt/slides/slide5.xml" Id="R85470390fe494262" /><Relationship Type="http://schemas.openxmlformats.org/officeDocument/2006/relationships/slide" Target="/ppt/slides/slide6.xml" Id="R292b4a122d244b96" /><Relationship Type="http://schemas.openxmlformats.org/officeDocument/2006/relationships/slide" Target="/ppt/slides/slide7.xml" Id="Rf376292df14e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c362da482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1ccd4f8854b7e" /><Relationship Type="http://schemas.openxmlformats.org/officeDocument/2006/relationships/theme" Target="/ppt/slideMasters/theme/theme1.xml" Id="R9bb61ae09b63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1ccd4f885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76a4b95b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3ba0eb6c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9fc6b442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e70bc1f9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5e807adbe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8b034848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243987e2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MYSTAGOG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MYSTAGOG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19 542 699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HELENE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Guldbergs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936 089 496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MYSTAGOG HOLDING AS</a:t>
            </a:r>
          </a:p>
        </p:txBody>
      </p:sp>
    </p:spTree>
  </p:cSld>
  <p:clrMapOvr>
    <a:masterClrMapping xmlns:a="http://schemas.openxmlformats.org/drawingml/2006/main"/>
  </p:clrMapOvr>
</p:sld>
</file>