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6622fb8cda4e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c0e8fe704742fe"/>
  </p:sldMasterIdLst>
  <p:sldIdLst>
    <p:sldId xmlns:r="http://schemas.openxmlformats.org/officeDocument/2006/relationships" id="256" r:id="R8cb4ce6c91414335"/>
    <p:sldId xmlns:r="http://schemas.openxmlformats.org/officeDocument/2006/relationships" id="257" r:id="Rbac195caf64147d8"/>
    <p:sldId xmlns:r="http://schemas.openxmlformats.org/officeDocument/2006/relationships" id="258" r:id="R82d40bb364fd4ff7"/>
    <p:sldId xmlns:r="http://schemas.openxmlformats.org/officeDocument/2006/relationships" id="259" r:id="R0ed8bbb024b8433b"/>
    <p:sldId xmlns:r="http://schemas.openxmlformats.org/officeDocument/2006/relationships" id="260" r:id="Rb77a8c82b18f4ca1"/>
    <p:sldId xmlns:r="http://schemas.openxmlformats.org/officeDocument/2006/relationships" id="261" r:id="R7d319a627d804b61"/>
    <p:sldId xmlns:r="http://schemas.openxmlformats.org/officeDocument/2006/relationships" id="262" r:id="R4dfff0da2a9041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0e8fe704742fe" /><Relationship Type="http://schemas.openxmlformats.org/officeDocument/2006/relationships/slide" Target="/ppt/slides/slide1.xml" Id="R8cb4ce6c91414335" /><Relationship Type="http://schemas.openxmlformats.org/officeDocument/2006/relationships/slide" Target="/ppt/slides/slide2.xml" Id="Rbac195caf64147d8" /><Relationship Type="http://schemas.openxmlformats.org/officeDocument/2006/relationships/slide" Target="/ppt/slides/slide3.xml" Id="R82d40bb364fd4ff7" /><Relationship Type="http://schemas.openxmlformats.org/officeDocument/2006/relationships/slide" Target="/ppt/slides/slide4.xml" Id="R0ed8bbb024b8433b" /><Relationship Type="http://schemas.openxmlformats.org/officeDocument/2006/relationships/slide" Target="/ppt/slides/slide5.xml" Id="Rb77a8c82b18f4ca1" /><Relationship Type="http://schemas.openxmlformats.org/officeDocument/2006/relationships/slide" Target="/ppt/slides/slide6.xml" Id="R7d319a627d804b61" /><Relationship Type="http://schemas.openxmlformats.org/officeDocument/2006/relationships/slide" Target="/ppt/slides/slide7.xml" Id="R4dfff0da2a9041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2673c77f9747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c432154124803" /><Relationship Type="http://schemas.openxmlformats.org/officeDocument/2006/relationships/theme" Target="/ppt/slideMasters/theme/theme1.xml" Id="R03f93b7991d94d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6c4321541248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0a4f2277841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15d1550f04c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16eb8f0d046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ea784f6214d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a7bacdf2e47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cbda3feb84e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174fad7a04f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KONTRARI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KONTRARI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434 664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−166 726 102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1 727 976 564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2 964 108 236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3 405 231 496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KONTRARI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936 093 752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KONTRARI AS</a:t>
            </a:r>
          </a:p>
        </p:txBody>
      </p:sp>
    </p:spTree>
  </p:cSld>
  <p:clrMapOvr>
    <a:masterClrMapping xmlns:a="http://schemas.openxmlformats.org/drawingml/2006/main"/>
  </p:clrMapOvr>
</p:sld>
</file>