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ece749e34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52d39c1cd4f97"/>
  </p:sldMasterIdLst>
  <p:sldIdLst>
    <p:sldId xmlns:r="http://schemas.openxmlformats.org/officeDocument/2006/relationships" id="256" r:id="Rf668a5a330c04c84"/>
    <p:sldId xmlns:r="http://schemas.openxmlformats.org/officeDocument/2006/relationships" id="257" r:id="R033a511be71f4f79"/>
    <p:sldId xmlns:r="http://schemas.openxmlformats.org/officeDocument/2006/relationships" id="258" r:id="R1f26a9e2fe0f437d"/>
    <p:sldId xmlns:r="http://schemas.openxmlformats.org/officeDocument/2006/relationships" id="259" r:id="Re6682c96610e4c70"/>
    <p:sldId xmlns:r="http://schemas.openxmlformats.org/officeDocument/2006/relationships" id="260" r:id="R0fddbd93b22f44ca"/>
    <p:sldId xmlns:r="http://schemas.openxmlformats.org/officeDocument/2006/relationships" id="261" r:id="Rad790b535924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52d39c1cd4f97" /><Relationship Type="http://schemas.openxmlformats.org/officeDocument/2006/relationships/slide" Target="/ppt/slides/slide1.xml" Id="Rf668a5a330c04c84" /><Relationship Type="http://schemas.openxmlformats.org/officeDocument/2006/relationships/slide" Target="/ppt/slides/slide2.xml" Id="R033a511be71f4f79" /><Relationship Type="http://schemas.openxmlformats.org/officeDocument/2006/relationships/slide" Target="/ppt/slides/slide3.xml" Id="R1f26a9e2fe0f437d" /><Relationship Type="http://schemas.openxmlformats.org/officeDocument/2006/relationships/slide" Target="/ppt/slides/slide4.xml" Id="Re6682c96610e4c70" /><Relationship Type="http://schemas.openxmlformats.org/officeDocument/2006/relationships/slide" Target="/ppt/slides/slide5.xml" Id="R0fddbd93b22f44ca" /><Relationship Type="http://schemas.openxmlformats.org/officeDocument/2006/relationships/slide" Target="/ppt/slides/slide6.xml" Id="Rad790b535924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997e60726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aec0ad36c45e8" /><Relationship Type="http://schemas.openxmlformats.org/officeDocument/2006/relationships/theme" Target="/ppt/slideMasters/theme/theme1.xml" Id="Rf34da367ca03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aec0ad36c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6f77c1b9e40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ef70d3209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b1dd2cf67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3b13db753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1c862085d41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95e8b6be7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HOLDCO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