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b02457d33f44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63cecc388e43d5"/>
  </p:sldMasterIdLst>
  <p:sldIdLst>
    <p:sldId xmlns:r="http://schemas.openxmlformats.org/officeDocument/2006/relationships" id="256" r:id="Re8ba288eed3f48b8"/>
    <p:sldId xmlns:r="http://schemas.openxmlformats.org/officeDocument/2006/relationships" id="257" r:id="R1bb363b5fbd04d53"/>
    <p:sldId xmlns:r="http://schemas.openxmlformats.org/officeDocument/2006/relationships" id="258" r:id="R0b35b6a76ebf4bff"/>
    <p:sldId xmlns:r="http://schemas.openxmlformats.org/officeDocument/2006/relationships" id="259" r:id="R72beef6bd850497a"/>
    <p:sldId xmlns:r="http://schemas.openxmlformats.org/officeDocument/2006/relationships" id="260" r:id="R2afe98dbffd34da3"/>
    <p:sldId xmlns:r="http://schemas.openxmlformats.org/officeDocument/2006/relationships" id="261" r:id="R6404bc83b13843bd"/>
    <p:sldId xmlns:r="http://schemas.openxmlformats.org/officeDocument/2006/relationships" id="262" r:id="R4fa851cace1e49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3cecc388e43d5" /><Relationship Type="http://schemas.openxmlformats.org/officeDocument/2006/relationships/slide" Target="/ppt/slides/slide1.xml" Id="Re8ba288eed3f48b8" /><Relationship Type="http://schemas.openxmlformats.org/officeDocument/2006/relationships/slide" Target="/ppt/slides/slide2.xml" Id="R1bb363b5fbd04d53" /><Relationship Type="http://schemas.openxmlformats.org/officeDocument/2006/relationships/slide" Target="/ppt/slides/slide3.xml" Id="R0b35b6a76ebf4bff" /><Relationship Type="http://schemas.openxmlformats.org/officeDocument/2006/relationships/slide" Target="/ppt/slides/slide4.xml" Id="R72beef6bd850497a" /><Relationship Type="http://schemas.openxmlformats.org/officeDocument/2006/relationships/slide" Target="/ppt/slides/slide5.xml" Id="R2afe98dbffd34da3" /><Relationship Type="http://schemas.openxmlformats.org/officeDocument/2006/relationships/slide" Target="/ppt/slides/slide6.xml" Id="R6404bc83b13843bd" /><Relationship Type="http://schemas.openxmlformats.org/officeDocument/2006/relationships/slide" Target="/ppt/slides/slide7.xml" Id="R4fa851cace1e49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b92f1651b43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d3527e5af46fe" /><Relationship Type="http://schemas.openxmlformats.org/officeDocument/2006/relationships/theme" Target="/ppt/slideMasters/theme/theme1.xml" Id="R7dc5a1e7a86a4c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bd3527e5af46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53074cfb047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64505894443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64bdfd1624f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0c2805b6245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a34c05d4845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a57e344bd40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16f8c756b48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SALVESEN SIGMA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 SIGMA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1 183 903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31 237 403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33 672 174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OLAV SALVESEN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Eventyrvegen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7056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936 116 337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SIGMA AS</a:t>
            </a:r>
          </a:p>
        </p:txBody>
      </p:sp>
    </p:spTree>
  </p:cSld>
  <p:clrMapOvr>
    <a:masterClrMapping xmlns:a="http://schemas.openxmlformats.org/drawingml/2006/main"/>
  </p:clrMapOvr>
</p:sld>
</file>