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fb1f088f9a4e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f7b0bc6b1d4088"/>
  </p:sldMasterIdLst>
  <p:sldIdLst>
    <p:sldId xmlns:r="http://schemas.openxmlformats.org/officeDocument/2006/relationships" id="256" r:id="R6419761d04684d24"/>
    <p:sldId xmlns:r="http://schemas.openxmlformats.org/officeDocument/2006/relationships" id="257" r:id="R7a4506b4fc0f42fe"/>
    <p:sldId xmlns:r="http://schemas.openxmlformats.org/officeDocument/2006/relationships" id="258" r:id="R6e6f9a4085ef4142"/>
    <p:sldId xmlns:r="http://schemas.openxmlformats.org/officeDocument/2006/relationships" id="259" r:id="Rf0d2151a49cf4ced"/>
    <p:sldId xmlns:r="http://schemas.openxmlformats.org/officeDocument/2006/relationships" id="260" r:id="Rbe824812bc9a433c"/>
    <p:sldId xmlns:r="http://schemas.openxmlformats.org/officeDocument/2006/relationships" id="261" r:id="R2d915cf70c6b4078"/>
    <p:sldId xmlns:r="http://schemas.openxmlformats.org/officeDocument/2006/relationships" id="262" r:id="Rb220927549ac44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f7b0bc6b1d4088" /><Relationship Type="http://schemas.openxmlformats.org/officeDocument/2006/relationships/slide" Target="/ppt/slides/slide1.xml" Id="R6419761d04684d24" /><Relationship Type="http://schemas.openxmlformats.org/officeDocument/2006/relationships/slide" Target="/ppt/slides/slide2.xml" Id="R7a4506b4fc0f42fe" /><Relationship Type="http://schemas.openxmlformats.org/officeDocument/2006/relationships/slide" Target="/ppt/slides/slide3.xml" Id="R6e6f9a4085ef4142" /><Relationship Type="http://schemas.openxmlformats.org/officeDocument/2006/relationships/slide" Target="/ppt/slides/slide4.xml" Id="Rf0d2151a49cf4ced" /><Relationship Type="http://schemas.openxmlformats.org/officeDocument/2006/relationships/slide" Target="/ppt/slides/slide5.xml" Id="Rbe824812bc9a433c" /><Relationship Type="http://schemas.openxmlformats.org/officeDocument/2006/relationships/slide" Target="/ppt/slides/slide6.xml" Id="R2d915cf70c6b4078" /><Relationship Type="http://schemas.openxmlformats.org/officeDocument/2006/relationships/slide" Target="/ppt/slides/slide7.xml" Id="Rb220927549ac44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07219207f46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8ba5fc3ae499d" /><Relationship Type="http://schemas.openxmlformats.org/officeDocument/2006/relationships/theme" Target="/ppt/slideMasters/theme/theme1.xml" Id="R06466f8a3ec443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48ba5fc3ae49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f09a2ff12149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6ef3e3a9e46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3f2eeaff94c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28086e69e48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e1fd706b445d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a0981efcf43f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9b988cc3b40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SERVA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−9 066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1 489 434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HÅVARD EVENSEN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3C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936 218 652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SERVA AS</a:t>
            </a:r>
          </a:p>
        </p:txBody>
      </p:sp>
    </p:spTree>
  </p:cSld>
  <p:clrMapOvr>
    <a:masterClrMapping xmlns:a="http://schemas.openxmlformats.org/drawingml/2006/main"/>
  </p:clrMapOvr>
</p:sld>
</file>