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bbb605262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88896b7e1411a"/>
  </p:sldMasterIdLst>
  <p:sldIdLst>
    <p:sldId xmlns:r="http://schemas.openxmlformats.org/officeDocument/2006/relationships" id="256" r:id="Rfd96a55c31244e66"/>
    <p:sldId xmlns:r="http://schemas.openxmlformats.org/officeDocument/2006/relationships" id="257" r:id="R6bdbba55d44a45c9"/>
    <p:sldId xmlns:r="http://schemas.openxmlformats.org/officeDocument/2006/relationships" id="258" r:id="R97d046dbfd95473a"/>
    <p:sldId xmlns:r="http://schemas.openxmlformats.org/officeDocument/2006/relationships" id="259" r:id="R56ce9d9084d24885"/>
    <p:sldId xmlns:r="http://schemas.openxmlformats.org/officeDocument/2006/relationships" id="260" r:id="Rc23fdfa4c1b74ed4"/>
    <p:sldId xmlns:r="http://schemas.openxmlformats.org/officeDocument/2006/relationships" id="261" r:id="R1bdf410d719f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88896b7e1411a" /><Relationship Type="http://schemas.openxmlformats.org/officeDocument/2006/relationships/slide" Target="/ppt/slides/slide1.xml" Id="Rfd96a55c31244e66" /><Relationship Type="http://schemas.openxmlformats.org/officeDocument/2006/relationships/slide" Target="/ppt/slides/slide2.xml" Id="R6bdbba55d44a45c9" /><Relationship Type="http://schemas.openxmlformats.org/officeDocument/2006/relationships/slide" Target="/ppt/slides/slide3.xml" Id="R97d046dbfd95473a" /><Relationship Type="http://schemas.openxmlformats.org/officeDocument/2006/relationships/slide" Target="/ppt/slides/slide4.xml" Id="R56ce9d9084d24885" /><Relationship Type="http://schemas.openxmlformats.org/officeDocument/2006/relationships/slide" Target="/ppt/slides/slide5.xml" Id="Rc23fdfa4c1b74ed4" /><Relationship Type="http://schemas.openxmlformats.org/officeDocument/2006/relationships/slide" Target="/ppt/slides/slide6.xml" Id="R1bdf410d719f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587feb744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0793a6a2468e" /><Relationship Type="http://schemas.openxmlformats.org/officeDocument/2006/relationships/theme" Target="/ppt/slideMasters/theme/theme1.xml" Id="R090d32c3ac95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80793a6a2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f9399c09e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059dde7fd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3ea8de5f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d738a679c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5d85eb7c6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3573a5d814f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petter.stolan@psrevisjon.no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