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ae5de91d6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780be034a49b4"/>
  </p:sldMasterIdLst>
  <p:sldIdLst>
    <p:sldId xmlns:r="http://schemas.openxmlformats.org/officeDocument/2006/relationships" id="256" r:id="R364ff7f73a85459a"/>
    <p:sldId xmlns:r="http://schemas.openxmlformats.org/officeDocument/2006/relationships" id="257" r:id="Re23e2ba99feb4b14"/>
    <p:sldId xmlns:r="http://schemas.openxmlformats.org/officeDocument/2006/relationships" id="258" r:id="Rc0fccc9b7bb74992"/>
    <p:sldId xmlns:r="http://schemas.openxmlformats.org/officeDocument/2006/relationships" id="259" r:id="R63b86527f90545df"/>
    <p:sldId xmlns:r="http://schemas.openxmlformats.org/officeDocument/2006/relationships" id="260" r:id="R0b1fad3ea2f94efd"/>
    <p:sldId xmlns:r="http://schemas.openxmlformats.org/officeDocument/2006/relationships" id="261" r:id="R4f8a95d30c4e4574"/>
    <p:sldId xmlns:r="http://schemas.openxmlformats.org/officeDocument/2006/relationships" id="262" r:id="R9a4a49d6f169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780be034a49b4" /><Relationship Type="http://schemas.openxmlformats.org/officeDocument/2006/relationships/slide" Target="/ppt/slides/slide1.xml" Id="R364ff7f73a85459a" /><Relationship Type="http://schemas.openxmlformats.org/officeDocument/2006/relationships/slide" Target="/ppt/slides/slide2.xml" Id="Re23e2ba99feb4b14" /><Relationship Type="http://schemas.openxmlformats.org/officeDocument/2006/relationships/slide" Target="/ppt/slides/slide3.xml" Id="Rc0fccc9b7bb74992" /><Relationship Type="http://schemas.openxmlformats.org/officeDocument/2006/relationships/slide" Target="/ppt/slides/slide4.xml" Id="R63b86527f90545df" /><Relationship Type="http://schemas.openxmlformats.org/officeDocument/2006/relationships/slide" Target="/ppt/slides/slide5.xml" Id="R0b1fad3ea2f94efd" /><Relationship Type="http://schemas.openxmlformats.org/officeDocument/2006/relationships/slide" Target="/ppt/slides/slide6.xml" Id="R4f8a95d30c4e4574" /><Relationship Type="http://schemas.openxmlformats.org/officeDocument/2006/relationships/slide" Target="/ppt/slides/slide7.xml" Id="R9a4a49d6f169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93ba806a3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c3c9dff294154" /><Relationship Type="http://schemas.openxmlformats.org/officeDocument/2006/relationships/theme" Target="/ppt/slideMasters/theme/theme1.xml" Id="Rc14212266436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c3c9dff29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adcc7f61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43d19fd2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51119320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3a835a6c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0df7875a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feb16f4c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94b67225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