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985cde89a4a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426951d30f4a3f"/>
  </p:sldMasterIdLst>
  <p:sldIdLst>
    <p:sldId xmlns:r="http://schemas.openxmlformats.org/officeDocument/2006/relationships" id="256" r:id="Raa2ca42a58e44d54"/>
    <p:sldId xmlns:r="http://schemas.openxmlformats.org/officeDocument/2006/relationships" id="257" r:id="R5c688e520d904e30"/>
    <p:sldId xmlns:r="http://schemas.openxmlformats.org/officeDocument/2006/relationships" id="258" r:id="R53323bd148954997"/>
    <p:sldId xmlns:r="http://schemas.openxmlformats.org/officeDocument/2006/relationships" id="259" r:id="R7e5f9e01bc444853"/>
    <p:sldId xmlns:r="http://schemas.openxmlformats.org/officeDocument/2006/relationships" id="260" r:id="R050a93f94e7b4514"/>
    <p:sldId xmlns:r="http://schemas.openxmlformats.org/officeDocument/2006/relationships" id="261" r:id="R1014343a2b8a42e5"/>
    <p:sldId xmlns:r="http://schemas.openxmlformats.org/officeDocument/2006/relationships" id="262" r:id="R892c5bd040a6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26951d30f4a3f" /><Relationship Type="http://schemas.openxmlformats.org/officeDocument/2006/relationships/slide" Target="/ppt/slides/slide1.xml" Id="Raa2ca42a58e44d54" /><Relationship Type="http://schemas.openxmlformats.org/officeDocument/2006/relationships/slide" Target="/ppt/slides/slide2.xml" Id="R5c688e520d904e30" /><Relationship Type="http://schemas.openxmlformats.org/officeDocument/2006/relationships/slide" Target="/ppt/slides/slide3.xml" Id="R53323bd148954997" /><Relationship Type="http://schemas.openxmlformats.org/officeDocument/2006/relationships/slide" Target="/ppt/slides/slide4.xml" Id="R7e5f9e01bc444853" /><Relationship Type="http://schemas.openxmlformats.org/officeDocument/2006/relationships/slide" Target="/ppt/slides/slide5.xml" Id="R050a93f94e7b4514" /><Relationship Type="http://schemas.openxmlformats.org/officeDocument/2006/relationships/slide" Target="/ppt/slides/slide6.xml" Id="R1014343a2b8a42e5" /><Relationship Type="http://schemas.openxmlformats.org/officeDocument/2006/relationships/slide" Target="/ppt/slides/slide7.xml" Id="R892c5bd040a6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057f6e72c4a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0346a79284b62" /><Relationship Type="http://schemas.openxmlformats.org/officeDocument/2006/relationships/theme" Target="/ppt/slideMasters/theme/theme1.xml" Id="Rbd4f778ad5fd49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10346a7928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018137ed54e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5e330f92f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4680aa07a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5fe9bbb94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c291f189a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f28fe8d684f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1dca983d4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HAVFISKE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HAVFISKE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HAVFISKE FINANS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HAVFISKE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HAVFISKE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HAVFISKE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−297 001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54 143 321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759 293 300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768 571 232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HAVFISKE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NIKARO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KOMMA KAPITAL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HAVFISKE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936 289 401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HAVFISKE FINANS AS</a:t>
            </a:r>
          </a:p>
        </p:txBody>
      </p:sp>
    </p:spTree>
  </p:cSld>
  <p:clrMapOvr>
    <a:masterClrMapping xmlns:a="http://schemas.openxmlformats.org/drawingml/2006/main"/>
  </p:clrMapOvr>
</p:sld>
</file>