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20296ee831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300a0d14547f5"/>
  </p:sldMasterIdLst>
  <p:sldIdLst>
    <p:sldId xmlns:r="http://schemas.openxmlformats.org/officeDocument/2006/relationships" id="256" r:id="Rcdff59e6e3644c9a"/>
    <p:sldId xmlns:r="http://schemas.openxmlformats.org/officeDocument/2006/relationships" id="257" r:id="R0ca1337049fd4871"/>
    <p:sldId xmlns:r="http://schemas.openxmlformats.org/officeDocument/2006/relationships" id="258" r:id="Rb294757076644a5a"/>
    <p:sldId xmlns:r="http://schemas.openxmlformats.org/officeDocument/2006/relationships" id="259" r:id="R32a3dbb7c9ed4a2d"/>
    <p:sldId xmlns:r="http://schemas.openxmlformats.org/officeDocument/2006/relationships" id="260" r:id="R7dcbbd14bdcf4647"/>
    <p:sldId xmlns:r="http://schemas.openxmlformats.org/officeDocument/2006/relationships" id="261" r:id="R2a9364325394402e"/>
    <p:sldId xmlns:r="http://schemas.openxmlformats.org/officeDocument/2006/relationships" id="262" r:id="R52b133c420d2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300a0d14547f5" /><Relationship Type="http://schemas.openxmlformats.org/officeDocument/2006/relationships/slide" Target="/ppt/slides/slide1.xml" Id="Rcdff59e6e3644c9a" /><Relationship Type="http://schemas.openxmlformats.org/officeDocument/2006/relationships/slide" Target="/ppt/slides/slide2.xml" Id="R0ca1337049fd4871" /><Relationship Type="http://schemas.openxmlformats.org/officeDocument/2006/relationships/slide" Target="/ppt/slides/slide3.xml" Id="Rb294757076644a5a" /><Relationship Type="http://schemas.openxmlformats.org/officeDocument/2006/relationships/slide" Target="/ppt/slides/slide4.xml" Id="R32a3dbb7c9ed4a2d" /><Relationship Type="http://schemas.openxmlformats.org/officeDocument/2006/relationships/slide" Target="/ppt/slides/slide5.xml" Id="R7dcbbd14bdcf4647" /><Relationship Type="http://schemas.openxmlformats.org/officeDocument/2006/relationships/slide" Target="/ppt/slides/slide6.xml" Id="R2a9364325394402e" /><Relationship Type="http://schemas.openxmlformats.org/officeDocument/2006/relationships/slide" Target="/ppt/slides/slide7.xml" Id="R52b133c420d2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191a216634a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8678ad8954eba" /><Relationship Type="http://schemas.openxmlformats.org/officeDocument/2006/relationships/theme" Target="/ppt/slideMasters/theme/theme1.xml" Id="Rb70ccc1ddf93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98678ad895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28026724b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d7e800e8b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b530a7e4f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94e263c4c4f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aaf74734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d3565bac746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d67e9516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FINANS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757 036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FUGLESTRAND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Havseilervegen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936 333 052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HOLDING AS</a:t>
            </a:r>
          </a:p>
        </p:txBody>
      </p:sp>
    </p:spTree>
  </p:cSld>
  <p:clrMapOvr>
    <a:masterClrMapping xmlns:a="http://schemas.openxmlformats.org/drawingml/2006/main"/>
  </p:clrMapOvr>
</p:sld>
</file>