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f9bcc78014a4e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7479933dec4e68"/>
  </p:sldMasterIdLst>
  <p:sldIdLst>
    <p:sldId xmlns:r="http://schemas.openxmlformats.org/officeDocument/2006/relationships" id="256" r:id="Rfa5f04466d8a4854"/>
    <p:sldId xmlns:r="http://schemas.openxmlformats.org/officeDocument/2006/relationships" id="257" r:id="R0d0318003bb745f6"/>
    <p:sldId xmlns:r="http://schemas.openxmlformats.org/officeDocument/2006/relationships" id="258" r:id="Rc2b8f44621b94189"/>
    <p:sldId xmlns:r="http://schemas.openxmlformats.org/officeDocument/2006/relationships" id="259" r:id="R4461d27eea14491a"/>
    <p:sldId xmlns:r="http://schemas.openxmlformats.org/officeDocument/2006/relationships" id="260" r:id="R44899486887a4376"/>
    <p:sldId xmlns:r="http://schemas.openxmlformats.org/officeDocument/2006/relationships" id="261" r:id="R7d0f8ec5b1ae444f"/>
    <p:sldId xmlns:r="http://schemas.openxmlformats.org/officeDocument/2006/relationships" id="262" r:id="Re421ca29c3ff45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7479933dec4e68" /><Relationship Type="http://schemas.openxmlformats.org/officeDocument/2006/relationships/slide" Target="/ppt/slides/slide1.xml" Id="Rfa5f04466d8a4854" /><Relationship Type="http://schemas.openxmlformats.org/officeDocument/2006/relationships/slide" Target="/ppt/slides/slide2.xml" Id="R0d0318003bb745f6" /><Relationship Type="http://schemas.openxmlformats.org/officeDocument/2006/relationships/slide" Target="/ppt/slides/slide3.xml" Id="Rc2b8f44621b94189" /><Relationship Type="http://schemas.openxmlformats.org/officeDocument/2006/relationships/slide" Target="/ppt/slides/slide4.xml" Id="R4461d27eea14491a" /><Relationship Type="http://schemas.openxmlformats.org/officeDocument/2006/relationships/slide" Target="/ppt/slides/slide5.xml" Id="R44899486887a4376" /><Relationship Type="http://schemas.openxmlformats.org/officeDocument/2006/relationships/slide" Target="/ppt/slides/slide6.xml" Id="R7d0f8ec5b1ae444f" /><Relationship Type="http://schemas.openxmlformats.org/officeDocument/2006/relationships/slide" Target="/ppt/slides/slide7.xml" Id="Re421ca29c3ff45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787534a2784a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e4181553b4bd6" /><Relationship Type="http://schemas.openxmlformats.org/officeDocument/2006/relationships/theme" Target="/ppt/slideMasters/theme/theme1.xml" Id="R8ad7dc793a994d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3e4181553b4b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fab75c67843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d0da299a0645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81e831736044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828c6dda0e45c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38a89bf0c74a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de37d63a484b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e2f37995984a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MARITA OLSEN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MARITA OLSEN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MARITA OLSEN INVEST AS ble etablert [år] og holder til i Skaland.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MARITA OLSEN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MARITA OLSEN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MARITA OLSEN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−109 463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2 429 388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148 071 704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154 476 216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MARITA OLSEN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MARITA OLSEN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MARITA OLSEN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Ersfjorden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9385 Skaland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936 349 641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MARITA OLSEN INVEST AS</a:t>
            </a:r>
          </a:p>
        </p:txBody>
      </p:sp>
    </p:spTree>
  </p:cSld>
  <p:clrMapOvr>
    <a:masterClrMapping xmlns:a="http://schemas.openxmlformats.org/drawingml/2006/main"/>
  </p:clrMapOvr>
</p:sld>
</file>