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c7f821f36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95dddea784adc"/>
  </p:sldMasterIdLst>
  <p:sldIdLst>
    <p:sldId xmlns:r="http://schemas.openxmlformats.org/officeDocument/2006/relationships" id="256" r:id="R4cf48f109fd342b7"/>
    <p:sldId xmlns:r="http://schemas.openxmlformats.org/officeDocument/2006/relationships" id="257" r:id="R427fc5045449460e"/>
    <p:sldId xmlns:r="http://schemas.openxmlformats.org/officeDocument/2006/relationships" id="258" r:id="Raa756b5c39c940d5"/>
    <p:sldId xmlns:r="http://schemas.openxmlformats.org/officeDocument/2006/relationships" id="259" r:id="R68f41d9e76894ec2"/>
    <p:sldId xmlns:r="http://schemas.openxmlformats.org/officeDocument/2006/relationships" id="260" r:id="R2ab626c87c5d455f"/>
    <p:sldId xmlns:r="http://schemas.openxmlformats.org/officeDocument/2006/relationships" id="261" r:id="R547bf2090fa54124"/>
    <p:sldId xmlns:r="http://schemas.openxmlformats.org/officeDocument/2006/relationships" id="262" r:id="R62d35f011011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95dddea784adc" /><Relationship Type="http://schemas.openxmlformats.org/officeDocument/2006/relationships/slide" Target="/ppt/slides/slide1.xml" Id="R4cf48f109fd342b7" /><Relationship Type="http://schemas.openxmlformats.org/officeDocument/2006/relationships/slide" Target="/ppt/slides/slide2.xml" Id="R427fc5045449460e" /><Relationship Type="http://schemas.openxmlformats.org/officeDocument/2006/relationships/slide" Target="/ppt/slides/slide3.xml" Id="Raa756b5c39c940d5" /><Relationship Type="http://schemas.openxmlformats.org/officeDocument/2006/relationships/slide" Target="/ppt/slides/slide4.xml" Id="R68f41d9e76894ec2" /><Relationship Type="http://schemas.openxmlformats.org/officeDocument/2006/relationships/slide" Target="/ppt/slides/slide5.xml" Id="R2ab626c87c5d455f" /><Relationship Type="http://schemas.openxmlformats.org/officeDocument/2006/relationships/slide" Target="/ppt/slides/slide6.xml" Id="R547bf2090fa54124" /><Relationship Type="http://schemas.openxmlformats.org/officeDocument/2006/relationships/slide" Target="/ppt/slides/slide7.xml" Id="R62d35f011011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6dd79aa1b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63c0564a341a6" /><Relationship Type="http://schemas.openxmlformats.org/officeDocument/2006/relationships/theme" Target="/ppt/slideMasters/theme/theme1.xml" Id="R3fd7458dc961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563c0564a341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2bdf4d76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844db3b92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2998dd13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56c725ec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2b4c93b9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c3d0fcd8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8e11143f4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INFOREGN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INFOREGN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9 434 003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2 232 508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4 751 271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KARLSON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JOHANNESSEN &amp; SØNNER A/S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936 354 890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INFOREGN AS</a:t>
            </a:r>
          </a:p>
        </p:txBody>
      </p:sp>
    </p:spTree>
  </p:cSld>
  <p:clrMapOvr>
    <a:masterClrMapping xmlns:a="http://schemas.openxmlformats.org/drawingml/2006/main"/>
  </p:clrMapOvr>
</p:sld>
</file>