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fad372956d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65f23051e74fd8"/>
  </p:sldMasterIdLst>
  <p:sldIdLst>
    <p:sldId xmlns:r="http://schemas.openxmlformats.org/officeDocument/2006/relationships" id="256" r:id="R5a11e396f9bf4e4e"/>
    <p:sldId xmlns:r="http://schemas.openxmlformats.org/officeDocument/2006/relationships" id="257" r:id="R5e38516ae5ef45a3"/>
    <p:sldId xmlns:r="http://schemas.openxmlformats.org/officeDocument/2006/relationships" id="258" r:id="R5665a46f30ac459e"/>
    <p:sldId xmlns:r="http://schemas.openxmlformats.org/officeDocument/2006/relationships" id="259" r:id="Rb740157a77e14112"/>
    <p:sldId xmlns:r="http://schemas.openxmlformats.org/officeDocument/2006/relationships" id="260" r:id="R950c5c15d696484d"/>
    <p:sldId xmlns:r="http://schemas.openxmlformats.org/officeDocument/2006/relationships" id="261" r:id="R5aa864de5d424d25"/>
    <p:sldId xmlns:r="http://schemas.openxmlformats.org/officeDocument/2006/relationships" id="262" r:id="R4c282ca69b6442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5f23051e74fd8" /><Relationship Type="http://schemas.openxmlformats.org/officeDocument/2006/relationships/slide" Target="/ppt/slides/slide1.xml" Id="R5a11e396f9bf4e4e" /><Relationship Type="http://schemas.openxmlformats.org/officeDocument/2006/relationships/slide" Target="/ppt/slides/slide2.xml" Id="R5e38516ae5ef45a3" /><Relationship Type="http://schemas.openxmlformats.org/officeDocument/2006/relationships/slide" Target="/ppt/slides/slide3.xml" Id="R5665a46f30ac459e" /><Relationship Type="http://schemas.openxmlformats.org/officeDocument/2006/relationships/slide" Target="/ppt/slides/slide4.xml" Id="Rb740157a77e14112" /><Relationship Type="http://schemas.openxmlformats.org/officeDocument/2006/relationships/slide" Target="/ppt/slides/slide5.xml" Id="R950c5c15d696484d" /><Relationship Type="http://schemas.openxmlformats.org/officeDocument/2006/relationships/slide" Target="/ppt/slides/slide6.xml" Id="R5aa864de5d424d25" /><Relationship Type="http://schemas.openxmlformats.org/officeDocument/2006/relationships/slide" Target="/ppt/slides/slide7.xml" Id="R4c282ca69b6442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7c12978e148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44ad156944c8e" /><Relationship Type="http://schemas.openxmlformats.org/officeDocument/2006/relationships/theme" Target="/ppt/slideMasters/theme/theme1.xml" Id="Rce600d4f0bbd42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a44ad15694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f2f30e60b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76652960b48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fdeb0f04e4c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c3520d39947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875224540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c7cc07fc844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535a06ded46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TRINTO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TRINTO GRUPPEN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12 475 080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32 208 553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66 398 623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ISCAP AS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ANDROMEDA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ØSTHAGEN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Truls Skaugen, Østhagvegen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2387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17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936 409 180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